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1" r:id="rId1"/>
    <p:sldMasterId id="2147483683" r:id="rId2"/>
    <p:sldMasterId id="2147483695" r:id="rId3"/>
    <p:sldMasterId id="2147483707" r:id="rId4"/>
    <p:sldMasterId id="2147483719" r:id="rId5"/>
    <p:sldMasterId id="2147483731" r:id="rId6"/>
    <p:sldMasterId id="2147483743" r:id="rId7"/>
    <p:sldMasterId id="2147483755" r:id="rId8"/>
    <p:sldMasterId id="2147483767" r:id="rId9"/>
    <p:sldMasterId id="2147483779" r:id="rId10"/>
    <p:sldMasterId id="2147483791" r:id="rId11"/>
    <p:sldMasterId id="2147483803" r:id="rId12"/>
    <p:sldMasterId id="2147483815" r:id="rId13"/>
    <p:sldMasterId id="2147483827" r:id="rId14"/>
    <p:sldMasterId id="2147483839" r:id="rId15"/>
    <p:sldMasterId id="2147483851" r:id="rId16"/>
    <p:sldMasterId id="2147483863" r:id="rId17"/>
    <p:sldMasterId id="2147483935" r:id="rId18"/>
  </p:sldMasterIdLst>
  <p:notesMasterIdLst>
    <p:notesMasterId r:id="rId23"/>
  </p:notesMasterIdLst>
  <p:sldIdLst>
    <p:sldId id="281" r:id="rId19"/>
    <p:sldId id="282" r:id="rId20"/>
    <p:sldId id="285" r:id="rId21"/>
    <p:sldId id="286" r:id="rId22"/>
  </p:sldIdLst>
  <p:sldSz cx="12192000" cy="6858000"/>
  <p:notesSz cx="6807200" cy="9939338"/>
  <p:kinsoku lang="zh-CN" invalStChars="!%),.:;?]}¨·ˇˉ་―‖’”…‰∶、。〃々〉》」』】〕〗！＂＇％），．：；？］｀｜｝～￠" invalEndChars="([{·‘“〈《「『【〔〖（．［｛￡￥"/>
  <p:defaultTextStyle>
    <a:defPPr>
      <a:defRPr lang="zh-CN"/>
    </a:defPPr>
    <a:lvl1pPr marL="0" indent="0" algn="l" defTabSz="914400" eaLnBrk="1" fontAlgn="auto" latinLnBrk="0" hangingPunct="1">
      <a:buNone/>
      <a:defRPr sz="1800" kern="1200">
        <a:solidFill>
          <a:schemeClr val="tx1"/>
        </a:solidFill>
        <a:latin typeface="Times New Roman" charset="0"/>
        <a:ea typeface="宋体" charset="0"/>
        <a:cs typeface="Times New Roman" charset="0"/>
      </a:defRPr>
    </a:lvl1pPr>
    <a:lvl2pPr marL="457200" indent="0" algn="l" defTabSz="914400" eaLnBrk="1" fontAlgn="auto" latinLnBrk="0" hangingPunct="1">
      <a:buNone/>
      <a:defRPr sz="1800" kern="1200">
        <a:solidFill>
          <a:schemeClr val="tx1"/>
        </a:solidFill>
        <a:latin typeface="Times New Roman" charset="0"/>
        <a:ea typeface="宋体" charset="0"/>
        <a:cs typeface="Times New Roman" charset="0"/>
      </a:defRPr>
    </a:lvl2pPr>
    <a:lvl3pPr marL="914400" indent="0" algn="l" defTabSz="914400" eaLnBrk="1" fontAlgn="auto" latinLnBrk="0" hangingPunct="1">
      <a:buNone/>
      <a:defRPr sz="1800" kern="1200">
        <a:solidFill>
          <a:schemeClr val="tx1"/>
        </a:solidFill>
        <a:latin typeface="Times New Roman" charset="0"/>
        <a:ea typeface="宋体" charset="0"/>
        <a:cs typeface="Times New Roman" charset="0"/>
      </a:defRPr>
    </a:lvl3pPr>
    <a:lvl4pPr marL="1371600" indent="0" algn="l" defTabSz="914400" eaLnBrk="1" fontAlgn="auto" latinLnBrk="0" hangingPunct="1">
      <a:buNone/>
      <a:defRPr sz="1800" kern="1200">
        <a:solidFill>
          <a:schemeClr val="tx1"/>
        </a:solidFill>
        <a:latin typeface="Times New Roman" charset="0"/>
        <a:ea typeface="宋体" charset="0"/>
        <a:cs typeface="Times New Roman" charset="0"/>
      </a:defRPr>
    </a:lvl4pPr>
    <a:lvl5pPr marL="1828800" indent="0" algn="l" defTabSz="914400" eaLnBrk="1" fontAlgn="auto" latinLnBrk="0" hangingPunct="1">
      <a:buNone/>
      <a:defRPr sz="1800" kern="1200">
        <a:solidFill>
          <a:schemeClr val="tx1"/>
        </a:solidFill>
        <a:latin typeface="Times New Roman" charset="0"/>
        <a:ea typeface="宋体" charset="0"/>
        <a:cs typeface="Times New Roman" charset="0"/>
      </a:defRPr>
    </a:lvl5pPr>
    <a:lvl6pPr marL="2286000" indent="0" algn="l" defTabSz="914400" eaLnBrk="1" fontAlgn="auto" latinLnBrk="0" hangingPunct="1">
      <a:buNone/>
      <a:defRPr sz="1800" kern="1200">
        <a:solidFill>
          <a:schemeClr val="tx1"/>
        </a:solidFill>
        <a:latin typeface="Times New Roman" charset="0"/>
        <a:ea typeface="宋体" charset="0"/>
        <a:cs typeface="Times New Roman" charset="0"/>
      </a:defRPr>
    </a:lvl6pPr>
    <a:lvl7pPr marL="2743200" indent="0" algn="l" defTabSz="914400" eaLnBrk="1" fontAlgn="auto" latinLnBrk="0" hangingPunct="1">
      <a:buNone/>
      <a:defRPr sz="1800" kern="1200">
        <a:solidFill>
          <a:schemeClr val="tx1"/>
        </a:solidFill>
        <a:latin typeface="Times New Roman" charset="0"/>
        <a:ea typeface="宋体" charset="0"/>
        <a:cs typeface="Times New Roman" charset="0"/>
      </a:defRPr>
    </a:lvl7pPr>
    <a:lvl8pPr marL="3200400" indent="0" algn="l" defTabSz="914400" eaLnBrk="1" fontAlgn="auto" latinLnBrk="0" hangingPunct="1">
      <a:buNone/>
      <a:defRPr sz="1800" kern="1200">
        <a:solidFill>
          <a:schemeClr val="tx1"/>
        </a:solidFill>
        <a:latin typeface="Times New Roman" charset="0"/>
        <a:ea typeface="宋体" charset="0"/>
        <a:cs typeface="Times New Roman" charset="0"/>
      </a:defRPr>
    </a:lvl8pPr>
    <a:lvl9pPr marL="3200400" indent="0" algn="l" defTabSz="914400" eaLnBrk="1" fontAlgn="auto" latinLnBrk="0" hangingPunct="1">
      <a:buNone/>
      <a:defRPr sz="1800" kern="1200">
        <a:solidFill>
          <a:schemeClr val="tx1"/>
        </a:solidFill>
        <a:latin typeface="Times New Roman" charset="0"/>
        <a:ea typeface="宋体" charset="0"/>
        <a:cs typeface="Times New Roman" charset="0"/>
      </a:defRPr>
    </a:lvl9pPr>
  </p:defaultTextStyle>
  <p:extLst>
    <p:ext uri="{EFAFB233-063F-42B5-8137-9DF3F51BA10A}">
      <p15:sldGuideLst xmlns:p15="http://schemas.microsoft.com/office/powerpoint/2012/main">
        <p15:guide id="1" orient="horz" pos="1742">
          <p15:clr>
            <a:srgbClr val="A4A3A4"/>
          </p15:clr>
        </p15:guide>
        <p15:guide id="2" pos="27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6FC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09" autoAdjust="0"/>
    <p:restoredTop sz="99258" autoAdjust="0"/>
  </p:normalViewPr>
  <p:slideViewPr>
    <p:cSldViewPr snapToGrid="0">
      <p:cViewPr varScale="1">
        <p:scale>
          <a:sx n="99" d="100"/>
          <a:sy n="99" d="100"/>
        </p:scale>
        <p:origin x="72" y="126"/>
      </p:cViewPr>
      <p:guideLst>
        <p:guide orient="horz" pos="1742"/>
        <p:guide pos="27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3.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 name="文本框"/>
          <p:cNvSpPr>
            <a:spLocks noGrp="1"/>
          </p:cNvSpPr>
          <p:nvPr>
            <p:ph type="sldNum" idx="5"/>
          </p:nvPr>
        </p:nvSpPr>
        <p:spPr>
          <a:xfrm>
            <a:off x="3855839" y="9440646"/>
            <a:ext cx="2949786" cy="498692"/>
          </a:xfrm>
          <a:prstGeom prst="rect">
            <a:avLst/>
          </a:prstGeom>
          <a:noFill/>
          <a:ln w="9525" cap="flat" cmpd="sng">
            <a:noFill/>
            <a:prstDash val="solid"/>
            <a:miter/>
          </a:ln>
        </p:spPr>
        <p:txBody>
          <a:bodyPr vert="horz" wrap="square" lIns="91550" tIns="45775" rIns="91550" bIns="45775" anchor="b" anchorCtr="0">
            <a:prstTxWarp prst="textNoShape">
              <a:avLst/>
            </a:prstTxWarp>
          </a:bodyPr>
          <a:lstStyle/>
          <a:p>
            <a:pPr algn="r"/>
            <a:fld id="{CAD2D6BD-DE1B-4B5F-8B41-2702339687B9}" type="slidenum">
              <a:rPr lang="en-US" altLang="zh-CN" sz="1200" b="0" i="0" u="none" strike="noStrike" kern="1200" cap="none" spc="0" baseline="0">
                <a:solidFill>
                  <a:schemeClr val="tx1"/>
                </a:solidFill>
                <a:latin typeface="Calibri" charset="0"/>
                <a:ea typeface="宋体" charset="0"/>
                <a:cs typeface="Calibri" charset="0"/>
              </a:rPr>
              <a:pPr algn="r"/>
              <a:t>‹#›</a:t>
            </a:fld>
            <a:endParaRPr lang="zh-CN" altLang="en-US" sz="1200">
              <a:latin typeface="Calibri" charset="0"/>
              <a:ea typeface="宋体" charset="0"/>
              <a:cs typeface="Calibri" charset="0"/>
            </a:endParaRPr>
          </a:p>
        </p:txBody>
      </p:sp>
      <p:sp>
        <p:nvSpPr>
          <p:cNvPr id="68" name="文本框"/>
          <p:cNvSpPr>
            <a:spLocks noGrp="1"/>
          </p:cNvSpPr>
          <p:nvPr>
            <p:ph type="hdr"/>
          </p:nvPr>
        </p:nvSpPr>
        <p:spPr>
          <a:xfrm>
            <a:off x="1" y="1"/>
            <a:ext cx="2949785" cy="498692"/>
          </a:xfrm>
          <a:prstGeom prst="rect">
            <a:avLst/>
          </a:prstGeom>
          <a:noFill/>
          <a:ln w="9525" cap="flat" cmpd="sng">
            <a:noFill/>
            <a:prstDash val="solid"/>
            <a:miter/>
          </a:ln>
        </p:spPr>
        <p:txBody>
          <a:bodyPr vert="horz" wrap="square" lIns="91550" tIns="45775" rIns="91550" bIns="45775" anchor="t" anchorCtr="0">
            <a:prstTxWarp prst="textNoShape">
              <a:avLst/>
            </a:prstTxWarp>
          </a:bodyPr>
          <a:lstStyle/>
          <a:p>
            <a:pPr algn="l"/>
            <a:endParaRPr lang="zh-CN" altLang="en-US" sz="1200">
              <a:latin typeface="Calibri" charset="0"/>
              <a:ea typeface="宋体" charset="0"/>
              <a:cs typeface="Calibri" charset="0"/>
            </a:endParaRPr>
          </a:p>
        </p:txBody>
      </p:sp>
      <p:sp>
        <p:nvSpPr>
          <p:cNvPr id="69" name="文本框"/>
          <p:cNvSpPr>
            <a:spLocks noGrp="1"/>
          </p:cNvSpPr>
          <p:nvPr>
            <p:ph type="dt" idx="1"/>
          </p:nvPr>
        </p:nvSpPr>
        <p:spPr>
          <a:xfrm>
            <a:off x="3855839" y="1"/>
            <a:ext cx="2949786" cy="498692"/>
          </a:xfrm>
          <a:prstGeom prst="rect">
            <a:avLst/>
          </a:prstGeom>
          <a:noFill/>
          <a:ln w="9525" cap="flat" cmpd="sng">
            <a:noFill/>
            <a:prstDash val="solid"/>
            <a:miter/>
          </a:ln>
        </p:spPr>
        <p:txBody>
          <a:bodyPr vert="horz" wrap="square" lIns="91550" tIns="45775" rIns="91550" bIns="45775" anchor="t" anchorCtr="0">
            <a:prstTxWarp prst="textNoShape">
              <a:avLst/>
            </a:prstTxWarp>
          </a:bodyPr>
          <a:lstStyle/>
          <a:p>
            <a:pPr algn="r"/>
            <a:fld id="{CAD2D6BD-DE1B-4B5F-8B41-2702339687B9}" type="datetime1">
              <a:rPr lang="zh-CN" altLang="en-US" sz="1200">
                <a:latin typeface="Calibri" charset="0"/>
                <a:ea typeface="宋体" charset="0"/>
                <a:cs typeface="Calibri" charset="0"/>
              </a:rPr>
              <a:pPr algn="r"/>
              <a:t>2019-2-11</a:t>
            </a:fld>
            <a:endParaRPr lang="zh-CN" altLang="en-US" sz="1200">
              <a:latin typeface="Calibri" charset="0"/>
              <a:ea typeface="宋体" charset="0"/>
              <a:cs typeface="Calibri" charset="0"/>
            </a:endParaRPr>
          </a:p>
        </p:txBody>
      </p:sp>
      <p:sp>
        <p:nvSpPr>
          <p:cNvPr id="70" name="对象"/>
          <p:cNvSpPr>
            <a:spLocks noGrp="1" noRot="1" noChangeAspect="1"/>
          </p:cNvSpPr>
          <p:nvPr>
            <p:ph type="sldImg" idx="2"/>
          </p:nvPr>
        </p:nvSpPr>
        <p:spPr>
          <a:xfrm>
            <a:off x="423863" y="1243013"/>
            <a:ext cx="5959475" cy="3352800"/>
          </a:xfrm>
          <a:prstGeom prst="rect">
            <a:avLst/>
          </a:prstGeom>
          <a:noFill/>
          <a:ln w="12700" cap="flat" cmpd="sng">
            <a:solidFill>
              <a:srgbClr val="000000"/>
            </a:solidFill>
            <a:prstDash val="solid"/>
            <a:round/>
          </a:ln>
        </p:spPr>
      </p:sp>
      <p:sp>
        <p:nvSpPr>
          <p:cNvPr id="71" name="文本框"/>
          <p:cNvSpPr>
            <a:spLocks noGrp="1"/>
          </p:cNvSpPr>
          <p:nvPr>
            <p:ph type="body" idx="3"/>
          </p:nvPr>
        </p:nvSpPr>
        <p:spPr>
          <a:xfrm>
            <a:off x="680721" y="4783307"/>
            <a:ext cx="5445760" cy="3913615"/>
          </a:xfrm>
          <a:prstGeom prst="rect">
            <a:avLst/>
          </a:prstGeom>
          <a:noFill/>
          <a:ln w="9525" cap="flat" cmpd="sng">
            <a:noFill/>
            <a:prstDash val="solid"/>
            <a:miter/>
          </a:ln>
        </p:spPr>
        <p:txBody>
          <a:bodyPr vert="horz" wrap="square" lIns="91550" tIns="45775" rIns="91550" bIns="45775" anchor="t" anchorCtr="0">
            <a:prstTxWarp prst="textNoShape">
              <a:avLst/>
            </a:prstTxWarp>
          </a:bodyPr>
          <a:lstStyle/>
          <a:p>
            <a:r>
              <a:rPr lang="zh-CN" altLang="en-US"/>
              <a:t>单击此处编辑母版文本样式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72" name="文本框"/>
          <p:cNvSpPr>
            <a:spLocks noGrp="1"/>
          </p:cNvSpPr>
          <p:nvPr>
            <p:ph type="ftr" idx="4"/>
          </p:nvPr>
        </p:nvSpPr>
        <p:spPr>
          <a:xfrm>
            <a:off x="1" y="9440646"/>
            <a:ext cx="2949785" cy="498692"/>
          </a:xfrm>
          <a:prstGeom prst="rect">
            <a:avLst/>
          </a:prstGeom>
          <a:noFill/>
          <a:ln w="9525" cap="flat" cmpd="sng">
            <a:noFill/>
            <a:prstDash val="solid"/>
            <a:miter/>
          </a:ln>
        </p:spPr>
        <p:txBody>
          <a:bodyPr vert="horz" wrap="square" lIns="91550" tIns="45775" rIns="91550" bIns="45775" anchor="b" anchorCtr="0">
            <a:prstTxWarp prst="textNoShape">
              <a:avLst/>
            </a:prstTxWarp>
          </a:bodyPr>
          <a:lstStyle/>
          <a:p>
            <a:pPr algn="l"/>
            <a:endParaRPr lang="zh-CN" altLang="en-US" sz="1200">
              <a:latin typeface="Calibri" charset="0"/>
              <a:ea typeface="宋体" charset="0"/>
              <a:cs typeface="Calibri" charset="0"/>
            </a:endParaRPr>
          </a:p>
        </p:txBody>
      </p:sp>
    </p:spTree>
    <p:extLst>
      <p:ext uri="{BB962C8B-B14F-4D97-AF65-F5344CB8AC3E}">
        <p14:creationId xmlns:p14="http://schemas.microsoft.com/office/powerpoint/2010/main" val="696364457"/>
      </p:ext>
    </p:extLst>
  </p:cSld>
  <p:clrMap bg1="lt1" tx1="dk1" bg2="lt2" tx2="dk2" accent1="accent1" accent2="accent2" accent3="accent3" accent4="accent4" accent5="accent5" accent6="accent6" hlink="hlink" folHlink="folHlink"/>
  <p:hf hdr="0" ftr="0" dt="0"/>
  <p:notesStyle>
    <a:lvl1pPr marL="0" indent="0" algn="l" defTabSz="914400" eaLnBrk="1" fontAlgn="auto" latinLnBrk="0" hangingPunct="1">
      <a:buNone/>
      <a:defRPr sz="1200" kern="1200">
        <a:solidFill>
          <a:schemeClr val="tx1"/>
        </a:solidFill>
        <a:latin typeface="Calibri" charset="0"/>
        <a:ea typeface="宋体" charset="0"/>
        <a:cs typeface="Calibri" charset="0"/>
      </a:defRPr>
    </a:lvl1pPr>
    <a:lvl2pPr marL="457200" indent="0" algn="l" defTabSz="914400" eaLnBrk="1" fontAlgn="auto" latinLnBrk="0" hangingPunct="1">
      <a:buNone/>
      <a:defRPr sz="1200" kern="1200">
        <a:solidFill>
          <a:schemeClr val="tx1"/>
        </a:solidFill>
        <a:latin typeface="Calibri" charset="0"/>
        <a:ea typeface="宋体" charset="0"/>
        <a:cs typeface="Calibri" charset="0"/>
      </a:defRPr>
    </a:lvl2pPr>
    <a:lvl3pPr marL="914400" indent="0" algn="l" defTabSz="914400" eaLnBrk="1" fontAlgn="auto" latinLnBrk="0" hangingPunct="1">
      <a:buNone/>
      <a:defRPr sz="1200" kern="1200">
        <a:solidFill>
          <a:schemeClr val="tx1"/>
        </a:solidFill>
        <a:latin typeface="Calibri" charset="0"/>
        <a:ea typeface="宋体" charset="0"/>
        <a:cs typeface="Calibri" charset="0"/>
      </a:defRPr>
    </a:lvl3pPr>
    <a:lvl4pPr marL="1371600" indent="0" algn="l" defTabSz="914400" eaLnBrk="1" fontAlgn="auto" latinLnBrk="0" hangingPunct="1">
      <a:buNone/>
      <a:defRPr sz="1200" kern="1200">
        <a:solidFill>
          <a:schemeClr val="tx1"/>
        </a:solidFill>
        <a:latin typeface="Calibri" charset="0"/>
        <a:ea typeface="宋体" charset="0"/>
        <a:cs typeface="Calibri" charset="0"/>
      </a:defRPr>
    </a:lvl4pPr>
    <a:lvl5pPr marL="1828800" indent="0" algn="l" defTabSz="914400" eaLnBrk="1" fontAlgn="auto" latinLnBrk="0" hangingPunct="1">
      <a:buNone/>
      <a:defRPr sz="1200" kern="1200">
        <a:solidFill>
          <a:schemeClr val="tx1"/>
        </a:solidFill>
        <a:latin typeface="Calibri" charset="0"/>
        <a:ea typeface="宋体" charset="0"/>
        <a:cs typeface="Calibri" charset="0"/>
      </a:defRPr>
    </a:lvl5pPr>
    <a:lvl6pPr marL="2286000" indent="0" algn="l" defTabSz="914400" eaLnBrk="1" fontAlgn="auto" latinLnBrk="0" hangingPunct="1">
      <a:buNone/>
      <a:defRPr sz="1200" kern="1200">
        <a:solidFill>
          <a:schemeClr val="tx1"/>
        </a:solidFill>
        <a:latin typeface="Calibri" charset="0"/>
        <a:ea typeface="宋体" charset="0"/>
        <a:cs typeface="Calibri" charset="0"/>
      </a:defRPr>
    </a:lvl6pPr>
    <a:lvl7pPr marL="2743200" indent="0" algn="l" defTabSz="914400" eaLnBrk="1" fontAlgn="auto" latinLnBrk="0" hangingPunct="1">
      <a:buNone/>
      <a:defRPr sz="1200" kern="1200">
        <a:solidFill>
          <a:schemeClr val="tx1"/>
        </a:solidFill>
        <a:latin typeface="Calibri" charset="0"/>
        <a:ea typeface="宋体" charset="0"/>
        <a:cs typeface="Calibri" charset="0"/>
      </a:defRPr>
    </a:lvl7pPr>
    <a:lvl8pPr marL="3200400" indent="0" algn="l" defTabSz="914400" eaLnBrk="1" fontAlgn="auto" latinLnBrk="0" hangingPunct="1">
      <a:buNone/>
      <a:defRPr sz="1200" kern="1200">
        <a:solidFill>
          <a:schemeClr val="tx1"/>
        </a:solidFill>
        <a:latin typeface="Calibri" charset="0"/>
        <a:ea typeface="宋体" charset="0"/>
        <a:cs typeface="Calibri" charset="0"/>
      </a:defRPr>
    </a:lvl8pPr>
    <a:lvl9pPr marL="3200400" indent="0" algn="l" defTabSz="914400" eaLnBrk="1" fontAlgn="auto" latinLnBrk="0" hangingPunct="1">
      <a:buNone/>
      <a:defRPr sz="1200" kern="1200">
        <a:solidFill>
          <a:schemeClr val="tx1"/>
        </a:solidFill>
        <a:latin typeface="Calibri" charset="0"/>
        <a:ea typeface="宋体" charset="0"/>
        <a:cs typeface="Calibri"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 name="文本框"/>
          <p:cNvSpPr>
            <a:spLocks noGrp="1"/>
          </p:cNvSpPr>
          <p:nvPr>
            <p:ph type="sldNum" idx="5"/>
          </p:nvPr>
        </p:nvSpPr>
        <p:spPr>
          <a:xfrm>
            <a:off x="3855839" y="9440646"/>
            <a:ext cx="2949786" cy="498692"/>
          </a:xfrm>
          <a:prstGeom prst="rect">
            <a:avLst/>
          </a:prstGeom>
          <a:noFill/>
          <a:ln w="9525" cap="flat" cmpd="sng">
            <a:noFill/>
            <a:prstDash val="solid"/>
            <a:miter/>
          </a:ln>
        </p:spPr>
        <p:txBody>
          <a:bodyPr vert="horz" wrap="square" lIns="91550" tIns="45775" rIns="91550" bIns="45775" anchor="b" anchorCtr="0">
            <a:prstTxWarp prst="textNoShape">
              <a:avLst/>
            </a:prstTxWarp>
          </a:bodyPr>
          <a:lstStyle/>
          <a:p>
            <a:pPr algn="r"/>
            <a:fld id="{CAD2D6BD-DE1B-4B5F-8B41-2702339687B9}" type="slidenum">
              <a:rPr lang="en-US" altLang="zh-CN" sz="1200">
                <a:latin typeface="Calibri" charset="0"/>
                <a:cs typeface="Calibri" charset="0"/>
              </a:rPr>
              <a:pPr algn="r"/>
              <a:t>1</a:t>
            </a:fld>
            <a:endParaRPr lang="zh-CN" altLang="en-US" sz="1200">
              <a:latin typeface="Calibri" charset="0"/>
              <a:cs typeface="Calibri" charset="0"/>
            </a:endParaRPr>
          </a:p>
        </p:txBody>
      </p:sp>
      <p:sp>
        <p:nvSpPr>
          <p:cNvPr id="2410" name="对象"/>
          <p:cNvSpPr>
            <a:spLocks noGrp="1" noRot="1" noChangeAspect="1"/>
          </p:cNvSpPr>
          <p:nvPr>
            <p:ph type="sldImg" idx="2"/>
          </p:nvPr>
        </p:nvSpPr>
        <p:spPr>
          <a:xfrm>
            <a:off x="423863" y="1243013"/>
            <a:ext cx="5959475" cy="3352800"/>
          </a:xfrm>
          <a:prstGeom prst="rect">
            <a:avLst/>
          </a:prstGeom>
          <a:noFill/>
          <a:ln w="9525" cap="flat" cmpd="sng">
            <a:noFill/>
            <a:prstDash val="solid"/>
            <a:miter/>
          </a:ln>
        </p:spPr>
      </p:sp>
      <p:sp>
        <p:nvSpPr>
          <p:cNvPr id="2411" name="文本框"/>
          <p:cNvSpPr>
            <a:spLocks noGrp="1"/>
          </p:cNvSpPr>
          <p:nvPr>
            <p:ph type="body" idx="3"/>
          </p:nvPr>
        </p:nvSpPr>
        <p:spPr>
          <a:xfrm>
            <a:off x="680721" y="4783307"/>
            <a:ext cx="5445760" cy="3913615"/>
          </a:xfrm>
          <a:prstGeom prst="rect">
            <a:avLst/>
          </a:prstGeom>
          <a:noFill/>
          <a:ln w="9525" cap="flat" cmpd="sng">
            <a:noFill/>
            <a:prstDash val="solid"/>
            <a:miter/>
          </a:ln>
        </p:spPr>
        <p:txBody>
          <a:bodyPr vert="horz" wrap="square" lIns="91550" tIns="45775" rIns="91550" bIns="45775" anchor="t" anchorCtr="0">
            <a:prstTxWarp prst="textNoShape">
              <a:avLst/>
            </a:prstTxWarp>
          </a:bodyPr>
          <a:lstStyle/>
          <a:p>
            <a:endParaRPr lang="zh-CN" altLang="en-US"/>
          </a:p>
        </p:txBody>
      </p:sp>
    </p:spTree>
    <p:extLst>
      <p:ext uri="{BB962C8B-B14F-4D97-AF65-F5344CB8AC3E}">
        <p14:creationId xmlns:p14="http://schemas.microsoft.com/office/powerpoint/2010/main" val="863149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 name="文本框"/>
          <p:cNvSpPr>
            <a:spLocks noGrp="1"/>
          </p:cNvSpPr>
          <p:nvPr>
            <p:ph type="sldNum" idx="5"/>
          </p:nvPr>
        </p:nvSpPr>
        <p:spPr>
          <a:xfrm>
            <a:off x="3855839" y="9440646"/>
            <a:ext cx="2949786" cy="498692"/>
          </a:xfrm>
          <a:prstGeom prst="rect">
            <a:avLst/>
          </a:prstGeom>
          <a:noFill/>
          <a:ln w="9525" cap="flat" cmpd="sng">
            <a:noFill/>
            <a:prstDash val="solid"/>
            <a:miter/>
          </a:ln>
        </p:spPr>
        <p:txBody>
          <a:bodyPr vert="horz" wrap="square" lIns="91550" tIns="45775" rIns="91550" bIns="45775" anchor="b" anchorCtr="0">
            <a:prstTxWarp prst="textNoShape">
              <a:avLst/>
            </a:prstTxWarp>
          </a:bodyPr>
          <a:lstStyle/>
          <a:p>
            <a:pPr algn="r"/>
            <a:fld id="{CAD2D6BD-DE1B-4B5F-8B41-2702339687B9}" type="slidenum">
              <a:rPr lang="en-US" altLang="zh-CN" sz="1200">
                <a:latin typeface="Calibri" charset="0"/>
                <a:cs typeface="Calibri" charset="0"/>
              </a:rPr>
              <a:pPr algn="r"/>
              <a:t>2</a:t>
            </a:fld>
            <a:endParaRPr lang="zh-CN" altLang="en-US" sz="1200">
              <a:latin typeface="Calibri" charset="0"/>
              <a:cs typeface="Calibri" charset="0"/>
            </a:endParaRPr>
          </a:p>
        </p:txBody>
      </p:sp>
      <p:sp>
        <p:nvSpPr>
          <p:cNvPr id="2479" name="对象"/>
          <p:cNvSpPr>
            <a:spLocks noGrp="1" noRot="1" noChangeAspect="1"/>
          </p:cNvSpPr>
          <p:nvPr>
            <p:ph type="sldImg"/>
          </p:nvPr>
        </p:nvSpPr>
        <p:spPr>
          <a:xfrm>
            <a:off x="423863" y="1243013"/>
            <a:ext cx="5959475" cy="3352800"/>
          </a:xfrm>
          <a:prstGeom prst="rect">
            <a:avLst/>
          </a:prstGeom>
          <a:noFill/>
          <a:ln w="9525" cap="flat" cmpd="sng">
            <a:noFill/>
            <a:prstDash val="solid"/>
            <a:miter/>
          </a:ln>
        </p:spPr>
      </p:sp>
      <p:sp>
        <p:nvSpPr>
          <p:cNvPr id="2480" name="文本框"/>
          <p:cNvSpPr>
            <a:spLocks noGrp="1"/>
          </p:cNvSpPr>
          <p:nvPr>
            <p:ph type="body" idx="1"/>
          </p:nvPr>
        </p:nvSpPr>
        <p:spPr>
          <a:xfrm>
            <a:off x="680721" y="4783307"/>
            <a:ext cx="5445760" cy="3913615"/>
          </a:xfrm>
          <a:prstGeom prst="rect">
            <a:avLst/>
          </a:prstGeom>
          <a:noFill/>
          <a:ln w="9525" cap="flat" cmpd="sng">
            <a:noFill/>
            <a:prstDash val="solid"/>
            <a:miter/>
          </a:ln>
        </p:spPr>
        <p:txBody>
          <a:bodyPr vert="horz" wrap="square" lIns="91550" tIns="45775" rIns="91550" bIns="45775" anchor="t" anchorCtr="0">
            <a:prstTxWarp prst="textNoShape">
              <a:avLst/>
            </a:prstTxWarp>
          </a:bodyPr>
          <a:lstStyle/>
          <a:p>
            <a:endParaRPr lang="zh-CN" altLang="en-US"/>
          </a:p>
        </p:txBody>
      </p:sp>
    </p:spTree>
    <p:extLst>
      <p:ext uri="{BB962C8B-B14F-4D97-AF65-F5344CB8AC3E}">
        <p14:creationId xmlns:p14="http://schemas.microsoft.com/office/powerpoint/2010/main" val="2072208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 name="文本框"/>
          <p:cNvSpPr>
            <a:spLocks noGrp="1"/>
          </p:cNvSpPr>
          <p:nvPr>
            <p:ph type="sldNum" idx="5"/>
          </p:nvPr>
        </p:nvSpPr>
        <p:spPr>
          <a:xfrm>
            <a:off x="3855839" y="9440646"/>
            <a:ext cx="2949786" cy="498692"/>
          </a:xfrm>
          <a:prstGeom prst="rect">
            <a:avLst/>
          </a:prstGeom>
          <a:noFill/>
          <a:ln w="9525" cap="flat" cmpd="sng">
            <a:noFill/>
            <a:prstDash val="solid"/>
            <a:miter/>
          </a:ln>
        </p:spPr>
        <p:txBody>
          <a:bodyPr vert="horz" wrap="square" lIns="91550" tIns="45775" rIns="91550" bIns="45775" anchor="b" anchorCtr="0">
            <a:prstTxWarp prst="textNoShape">
              <a:avLst/>
            </a:prstTxWarp>
          </a:bodyPr>
          <a:lstStyle/>
          <a:p>
            <a:pPr algn="r"/>
            <a:fld id="{CAD2D6BD-DE1B-4B5F-8B41-2702339687B9}" type="slidenum">
              <a:rPr lang="en-US" altLang="zh-CN" sz="1200">
                <a:latin typeface="Calibri" charset="0"/>
                <a:cs typeface="Calibri" charset="0"/>
              </a:rPr>
              <a:pPr algn="r"/>
              <a:t>3</a:t>
            </a:fld>
            <a:endParaRPr lang="zh-CN" altLang="en-US" sz="1200">
              <a:latin typeface="Calibri" charset="0"/>
              <a:cs typeface="Calibri" charset="0"/>
            </a:endParaRPr>
          </a:p>
        </p:txBody>
      </p:sp>
      <p:sp>
        <p:nvSpPr>
          <p:cNvPr id="2652" name="对象"/>
          <p:cNvSpPr>
            <a:spLocks noGrp="1" noRot="1" noChangeAspect="1"/>
          </p:cNvSpPr>
          <p:nvPr>
            <p:ph type="sldImg"/>
          </p:nvPr>
        </p:nvSpPr>
        <p:spPr>
          <a:xfrm>
            <a:off x="423863" y="1243013"/>
            <a:ext cx="5959475" cy="3352800"/>
          </a:xfrm>
          <a:prstGeom prst="rect">
            <a:avLst/>
          </a:prstGeom>
          <a:noFill/>
          <a:ln w="9525" cap="flat" cmpd="sng">
            <a:noFill/>
            <a:prstDash val="solid"/>
            <a:miter/>
          </a:ln>
        </p:spPr>
      </p:sp>
      <p:sp>
        <p:nvSpPr>
          <p:cNvPr id="2653" name="文本框"/>
          <p:cNvSpPr>
            <a:spLocks noGrp="1"/>
          </p:cNvSpPr>
          <p:nvPr>
            <p:ph type="body" idx="1"/>
          </p:nvPr>
        </p:nvSpPr>
        <p:spPr>
          <a:xfrm>
            <a:off x="680721" y="4783307"/>
            <a:ext cx="5445760" cy="3913615"/>
          </a:xfrm>
          <a:prstGeom prst="rect">
            <a:avLst/>
          </a:prstGeom>
          <a:noFill/>
          <a:ln w="9525" cap="flat" cmpd="sng">
            <a:noFill/>
            <a:prstDash val="solid"/>
            <a:miter/>
          </a:ln>
        </p:spPr>
        <p:txBody>
          <a:bodyPr vert="horz" wrap="square" lIns="91550" tIns="45775" rIns="91550" bIns="45775" anchor="t" anchorCtr="0">
            <a:prstTxWarp prst="textNoShape">
              <a:avLst/>
            </a:prstTxWarp>
          </a:bodyPr>
          <a:lstStyle/>
          <a:p>
            <a:endParaRPr lang="zh-CN" altLang="en-US"/>
          </a:p>
        </p:txBody>
      </p:sp>
    </p:spTree>
    <p:extLst>
      <p:ext uri="{BB962C8B-B14F-4D97-AF65-F5344CB8AC3E}">
        <p14:creationId xmlns:p14="http://schemas.microsoft.com/office/powerpoint/2010/main" val="182254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 name="文本框"/>
          <p:cNvSpPr>
            <a:spLocks noGrp="1"/>
          </p:cNvSpPr>
          <p:nvPr>
            <p:ph type="sldNum" idx="5"/>
          </p:nvPr>
        </p:nvSpPr>
        <p:spPr>
          <a:xfrm>
            <a:off x="3855839" y="9440646"/>
            <a:ext cx="2949786" cy="498692"/>
          </a:xfrm>
          <a:prstGeom prst="rect">
            <a:avLst/>
          </a:prstGeom>
          <a:noFill/>
          <a:ln w="9525" cap="flat" cmpd="sng">
            <a:noFill/>
            <a:prstDash val="solid"/>
            <a:miter/>
          </a:ln>
        </p:spPr>
        <p:txBody>
          <a:bodyPr vert="horz" wrap="square" lIns="91550" tIns="45775" rIns="91550" bIns="45775" anchor="b" anchorCtr="0">
            <a:prstTxWarp prst="textNoShape">
              <a:avLst/>
            </a:prstTxWarp>
          </a:bodyPr>
          <a:lstStyle/>
          <a:p>
            <a:pPr algn="r"/>
            <a:fld id="{CAD2D6BD-DE1B-4B5F-8B41-2702339687B9}" type="slidenum">
              <a:rPr lang="en-US" altLang="zh-CN" sz="1200">
                <a:latin typeface="Calibri" charset="0"/>
                <a:cs typeface="Calibri" charset="0"/>
              </a:rPr>
              <a:pPr algn="r"/>
              <a:t>4</a:t>
            </a:fld>
            <a:endParaRPr lang="zh-CN" altLang="en-US" sz="1200">
              <a:latin typeface="Calibri" charset="0"/>
              <a:cs typeface="Calibri" charset="0"/>
            </a:endParaRPr>
          </a:p>
        </p:txBody>
      </p:sp>
      <p:sp>
        <p:nvSpPr>
          <p:cNvPr id="2652" name="对象"/>
          <p:cNvSpPr>
            <a:spLocks noGrp="1" noRot="1" noChangeAspect="1"/>
          </p:cNvSpPr>
          <p:nvPr>
            <p:ph type="sldImg"/>
          </p:nvPr>
        </p:nvSpPr>
        <p:spPr>
          <a:xfrm>
            <a:off x="423863" y="1243013"/>
            <a:ext cx="5959475" cy="3352800"/>
          </a:xfrm>
          <a:prstGeom prst="rect">
            <a:avLst/>
          </a:prstGeom>
          <a:noFill/>
          <a:ln w="9525" cap="flat" cmpd="sng">
            <a:noFill/>
            <a:prstDash val="solid"/>
            <a:miter/>
          </a:ln>
        </p:spPr>
      </p:sp>
      <p:sp>
        <p:nvSpPr>
          <p:cNvPr id="2653" name="文本框"/>
          <p:cNvSpPr>
            <a:spLocks noGrp="1"/>
          </p:cNvSpPr>
          <p:nvPr>
            <p:ph type="body" idx="1"/>
          </p:nvPr>
        </p:nvSpPr>
        <p:spPr>
          <a:xfrm>
            <a:off x="680721" y="4783307"/>
            <a:ext cx="5445760" cy="3913615"/>
          </a:xfrm>
          <a:prstGeom prst="rect">
            <a:avLst/>
          </a:prstGeom>
          <a:noFill/>
          <a:ln w="9525" cap="flat" cmpd="sng">
            <a:noFill/>
            <a:prstDash val="solid"/>
            <a:miter/>
          </a:ln>
        </p:spPr>
        <p:txBody>
          <a:bodyPr vert="horz" wrap="square" lIns="91550" tIns="45775" rIns="91550" bIns="45775" anchor="t" anchorCtr="0">
            <a:prstTxWarp prst="textNoShape">
              <a:avLst/>
            </a:prstTxWarp>
          </a:bodyPr>
          <a:lstStyle/>
          <a:p>
            <a:endParaRPr lang="zh-CN" altLang="en-US"/>
          </a:p>
        </p:txBody>
      </p:sp>
    </p:spTree>
    <p:extLst>
      <p:ext uri="{BB962C8B-B14F-4D97-AF65-F5344CB8AC3E}">
        <p14:creationId xmlns:p14="http://schemas.microsoft.com/office/powerpoint/2010/main" val="182254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552174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4614974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4418992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47717132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6635774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14380433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14318534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3641090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48155826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0036515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4114391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640252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1561121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34949688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41325667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6425173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68021301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8700027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4093246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10136732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83149105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03013515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733099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00091373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91756697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10089160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8931149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5165799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06143250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9831074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8172766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41459133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51818935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928740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69925283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0917817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65278961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95397397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90561752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96715450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8386927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9528823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77074621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65065637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53927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31930974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690692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7632184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7241775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08588699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6917277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4243971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03839977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5853699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92754059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5797652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4257058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3399284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00363603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09113520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8052341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46099763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38141344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63234496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748536666"/>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91536703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8918208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063370054"/>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7747512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09944750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4406754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03954407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42089352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0501007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8759678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61846437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430488700"/>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443959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7226243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4713836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76351332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3730195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033630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65698194"/>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4133251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6813607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95607360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95823269"/>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388918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99150174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442662862"/>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6877100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9649455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66428737"/>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82613391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55392818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3528074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4267170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428475426"/>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5321424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33893009"/>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81424408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1318282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72633086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3235716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56166757"/>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951328"/>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639192606"/>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98969365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944738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436766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5475968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781260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7579338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0344944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1079313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4174657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844732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705228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09939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087742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4945575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0911644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006636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318162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779812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0962582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6852216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3810688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2128906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836648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6318143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44005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0524623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7090894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714272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923559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84633332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5523397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911010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0558450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7647802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468759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7380135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8520097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5685486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702026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7984165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103078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9517905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8150397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4867351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5685886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452452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80951202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3639163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187655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642777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8299181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69681264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541594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63920948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85980290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93831916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602343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6176101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3632789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847913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6786795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63622257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746990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27180940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948567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474124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44748033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411925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9853103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22185930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2761525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771144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912682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5255906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33912712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38159767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66364870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54217094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文本框"/>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文本框"/>
          <p:cNvSpPr>
            <a:spLocks noGrp="1"/>
          </p:cNvSpPr>
          <p:nvPr>
            <p:ph type="subTitle" idx="1"/>
          </p:nvPr>
        </p:nvSpPr>
        <p:spPr>
          <a:xfrm>
            <a:off x="1828800" y="3886199"/>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749996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27848162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12374077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5622016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03797350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lvl1pPr>
              <a:defRPr/>
            </a:lvl1pPr>
          </a:lstStyle>
          <a:p>
            <a:r>
              <a:rPr lang="zh-CN" altLang="en-US"/>
              <a:t>单击此处编辑母版标题样式</a:t>
            </a:r>
          </a:p>
        </p:txBody>
      </p:sp>
      <p:sp>
        <p:nvSpPr>
          <p:cNvPr id="3" name="文本框"/>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文本框"/>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框"/>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文本框"/>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8" name="文本框"/>
          <p:cNvSpPr>
            <a:spLocks noGrp="1"/>
          </p:cNvSpPr>
          <p:nvPr>
            <p:ph type="ftr" sz="quarter" idx="11"/>
          </p:nvPr>
        </p:nvSpPr>
        <p:spPr/>
        <p:txBody>
          <a:bodyPr/>
          <a:lstStyle/>
          <a:p>
            <a:endParaRPr lang="zh-CN" altLang="en-US"/>
          </a:p>
        </p:txBody>
      </p:sp>
      <p:sp>
        <p:nvSpPr>
          <p:cNvPr id="9"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36022698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4" name="文本框"/>
          <p:cNvSpPr>
            <a:spLocks noGrp="1"/>
          </p:cNvSpPr>
          <p:nvPr>
            <p:ph type="ftr" sz="quarter" idx="11"/>
          </p:nvPr>
        </p:nvSpPr>
        <p:spPr/>
        <p:txBody>
          <a:bodyPr/>
          <a:lstStyle/>
          <a:p>
            <a:endParaRPr lang="zh-CN" altLang="en-US"/>
          </a:p>
        </p:txBody>
      </p:sp>
      <p:sp>
        <p:nvSpPr>
          <p:cNvPr id="5"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0994645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3" name="文本框"/>
          <p:cNvSpPr>
            <a:spLocks noGrp="1"/>
          </p:cNvSpPr>
          <p:nvPr>
            <p:ph type="ftr" sz="quarter" idx="11"/>
          </p:nvPr>
        </p:nvSpPr>
        <p:spPr/>
        <p:txBody>
          <a:bodyPr/>
          <a:lstStyle/>
          <a:p>
            <a:endParaRPr lang="zh-CN" altLang="en-US"/>
          </a:p>
        </p:txBody>
      </p:sp>
      <p:sp>
        <p:nvSpPr>
          <p:cNvPr id="4"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97421823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文本框"/>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文本框"/>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87613665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文本框"/>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文本框"/>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框"/>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6" name="文本框"/>
          <p:cNvSpPr>
            <a:spLocks noGrp="1"/>
          </p:cNvSpPr>
          <p:nvPr>
            <p:ph type="ftr" sz="quarter" idx="11"/>
          </p:nvPr>
        </p:nvSpPr>
        <p:spPr/>
        <p:txBody>
          <a:bodyPr/>
          <a:lstStyle/>
          <a:p>
            <a:endParaRPr lang="zh-CN" altLang="en-US"/>
          </a:p>
        </p:txBody>
      </p:sp>
      <p:sp>
        <p:nvSpPr>
          <p:cNvPr id="7"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44665974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r>
              <a:rPr lang="zh-CN" altLang="en-US"/>
              <a:t>单击此处编辑母版标题样式</a:t>
            </a:r>
          </a:p>
        </p:txBody>
      </p:sp>
      <p:sp>
        <p:nvSpPr>
          <p:cNvPr id="3" name="文本框"/>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39014668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文本框"/>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文本框"/>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框"/>
          <p:cNvSpPr>
            <a:spLocks noGrp="1"/>
          </p:cNvSpPr>
          <p:nvPr>
            <p:ph type="dt" sz="half" idx="10"/>
          </p:nvPr>
        </p:nvSpPr>
        <p:spPr/>
        <p:txBody>
          <a:bodyPr/>
          <a:lstStyle/>
          <a:p>
            <a:fld id="{72514870-5082-4025-BC8A-5E070B8EB77D}" type="datetimeFigureOut">
              <a:rPr lang="zh-CN" altLang="en-US" smtClean="0"/>
              <a:pPr/>
              <a:t>2019-2-11</a:t>
            </a:fld>
            <a:endParaRPr lang="zh-CN" altLang="en-US"/>
          </a:p>
        </p:txBody>
      </p:sp>
      <p:sp>
        <p:nvSpPr>
          <p:cNvPr id="5" name="文本框"/>
          <p:cNvSpPr>
            <a:spLocks noGrp="1"/>
          </p:cNvSpPr>
          <p:nvPr>
            <p:ph type="ftr" sz="quarter" idx="11"/>
          </p:nvPr>
        </p:nvSpPr>
        <p:spPr/>
        <p:txBody>
          <a:bodyPr/>
          <a:lstStyle/>
          <a:p>
            <a:endParaRPr lang="zh-CN" altLang="en-US"/>
          </a:p>
        </p:txBody>
      </p:sp>
      <p:sp>
        <p:nvSpPr>
          <p:cNvPr id="6" name="文本框"/>
          <p:cNvSpPr>
            <a:spLocks noGrp="1"/>
          </p:cNvSpPr>
          <p:nvPr>
            <p:ph type="sldNum" sz="quarter" idx="12"/>
          </p:nvPr>
        </p:nvSpPr>
        <p:spPr/>
        <p:txBody>
          <a:bodyPr/>
          <a:lstStyle/>
          <a:p>
            <a:fld id="{3E00D155-3BB6-43CF-9AC4-BC63A66E74A9}" type="slidenum">
              <a:rPr lang="zh-CN" altLang="en-US" smtClean="0"/>
              <a:pPr/>
              <a:t>‹#›</a:t>
            </a:fld>
            <a:endParaRPr lang="zh-CN" altLang="en-US"/>
          </a:p>
        </p:txBody>
      </p:sp>
    </p:spTree>
    <p:extLst>
      <p:ext uri="{BB962C8B-B14F-4D97-AF65-F5344CB8AC3E}">
        <p14:creationId xmlns:p14="http://schemas.microsoft.com/office/powerpoint/2010/main" val="1320651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文本框"/>
          <p:cNvSpPr>
            <a:spLocks noGrp="1"/>
          </p:cNvSpPr>
          <p:nvPr>
            <p:ph type="title"/>
          </p:nvPr>
        </p:nvSpPr>
        <p:spPr>
          <a:xfrm>
            <a:off x="838200" y="365124"/>
            <a:ext cx="10515600" cy="1325562"/>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r>
              <a:rPr lang="zh-CN" altLang="en-US"/>
              <a:t>单击此处编辑母版标题样式</a:t>
            </a:r>
          </a:p>
        </p:txBody>
      </p:sp>
      <p:sp>
        <p:nvSpPr>
          <p:cNvPr id="8" name="文本框"/>
          <p:cNvSpPr>
            <a:spLocks noGrp="1"/>
          </p:cNvSpPr>
          <p:nvPr>
            <p:ph type="body" idx="1"/>
          </p:nvPr>
        </p:nvSpPr>
        <p:spPr>
          <a:xfrm>
            <a:off x="838200" y="1825625"/>
            <a:ext cx="10515600" cy="4351338"/>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r>
              <a:rPr lang="zh-CN" altLang="en-US"/>
              <a:t>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9" name="文本框"/>
          <p:cNvSpPr>
            <a:spLocks noGrp="1"/>
          </p:cNvSpPr>
          <p:nvPr>
            <p:ph type="dt" idx="2"/>
          </p:nvPr>
        </p:nvSpPr>
        <p:spPr>
          <a:xfrm>
            <a:off x="838200" y="6356349"/>
            <a:ext cx="2743200" cy="36512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pPr algn="l"/>
            <a:fld id="{CAD2D6BD-DE1B-4B5F-8B41-2702339687B9}" type="datetime1">
              <a:rPr lang="zh-CN" altLang="en-US" sz="1200">
                <a:solidFill>
                  <a:srgbClr val="898989"/>
                </a:solidFill>
                <a:latin typeface="等线" charset="0"/>
                <a:ea typeface="等线" charset="0"/>
                <a:cs typeface="等线" charset="0"/>
              </a:rPr>
              <a:pPr algn="l"/>
              <a:t>2019-2-11</a:t>
            </a:fld>
            <a:endParaRPr lang="zh-CN" altLang="en-US" sz="1200">
              <a:solidFill>
                <a:srgbClr val="898989"/>
              </a:solidFill>
              <a:latin typeface="等线" charset="0"/>
              <a:ea typeface="等线" charset="0"/>
              <a:cs typeface="等线" charset="0"/>
            </a:endParaRPr>
          </a:p>
        </p:txBody>
      </p:sp>
      <p:sp>
        <p:nvSpPr>
          <p:cNvPr id="10" name="文本框"/>
          <p:cNvSpPr>
            <a:spLocks noGrp="1"/>
          </p:cNvSpPr>
          <p:nvPr>
            <p:ph type="ftr" idx="3"/>
          </p:nvPr>
        </p:nvSpPr>
        <p:spPr>
          <a:xfrm>
            <a:off x="4038600" y="6356349"/>
            <a:ext cx="4114800" cy="36512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pPr algn="ctr"/>
            <a:endParaRPr lang="zh-CN" altLang="en-US" sz="1200">
              <a:solidFill>
                <a:srgbClr val="898989"/>
              </a:solidFill>
              <a:latin typeface="等线" charset="0"/>
              <a:ea typeface="等线" charset="0"/>
              <a:cs typeface="等线" charset="0"/>
            </a:endParaRPr>
          </a:p>
        </p:txBody>
      </p:sp>
      <p:sp>
        <p:nvSpPr>
          <p:cNvPr id="11" name="文本框"/>
          <p:cNvSpPr>
            <a:spLocks noGrp="1"/>
          </p:cNvSpPr>
          <p:nvPr>
            <p:ph type="sldNum" idx="4"/>
          </p:nvPr>
        </p:nvSpPr>
        <p:spPr>
          <a:xfrm>
            <a:off x="8610600" y="6356349"/>
            <a:ext cx="2743200" cy="36512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pPr algn="r"/>
            <a:fld id="{CAD2D6BD-DE1B-4B5F-8B41-2702339687B9}" type="slidenum">
              <a:rPr lang="en-US" altLang="zh-CN" sz="1200" b="0" i="0" u="none" strike="noStrike" kern="1200" cap="none" spc="0" baseline="0">
                <a:solidFill>
                  <a:srgbClr val="898989"/>
                </a:solidFill>
                <a:latin typeface="等线" charset="0"/>
                <a:ea typeface="等线" charset="0"/>
                <a:cs typeface="等线" charset="0"/>
              </a:rPr>
              <a:pPr algn="r"/>
              <a:t>‹#›</a:t>
            </a:fld>
            <a:endParaRPr lang="zh-CN" altLang="en-US" sz="1200">
              <a:solidFill>
                <a:srgbClr val="898989"/>
              </a:solidFill>
              <a:latin typeface="等线" charset="0"/>
              <a:ea typeface="等线" charset="0"/>
              <a:cs typeface="等线" charset="0"/>
            </a:endParaRPr>
          </a:p>
        </p:txBody>
      </p:sp>
    </p:spTree>
    <p:extLst>
      <p:ext uri="{BB962C8B-B14F-4D97-AF65-F5344CB8AC3E}">
        <p14:creationId xmlns:p14="http://schemas.microsoft.com/office/powerpoint/2010/main" val="859102634"/>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lvl1pPr algn="l" defTabSz="914400" eaLnBrk="1" fontAlgn="auto" latinLnBrk="0" hangingPunct="1">
        <a:lnSpc>
          <a:spcPct val="90000"/>
        </a:lnSpc>
        <a:spcBef>
          <a:spcPts val="0"/>
        </a:spcBef>
        <a:buNone/>
        <a:defRPr sz="4400" kern="1200">
          <a:solidFill>
            <a:schemeClr val="tx1"/>
          </a:solidFill>
          <a:latin typeface="等线 Light" charset="0"/>
          <a:ea typeface="等线 Light" charset="0"/>
          <a:cs typeface="等线 Light" charset="0"/>
        </a:defRPr>
      </a:lvl1pPr>
    </p:titleStyle>
    <p:bodyStyle>
      <a:lvl1pPr marL="228600" indent="-228600" algn="l" defTabSz="914400" eaLnBrk="1" fontAlgn="auto" latinLnBrk="0" hangingPunct="1">
        <a:lnSpc>
          <a:spcPct val="90000"/>
        </a:lnSpc>
        <a:spcBef>
          <a:spcPts val="1000"/>
        </a:spcBef>
        <a:buFont typeface="Arial" pitchFamily="34" charset="0"/>
        <a:buChar char="•"/>
        <a:defRPr sz="2800" kern="1200">
          <a:solidFill>
            <a:schemeClr val="tx1"/>
          </a:solidFill>
          <a:latin typeface="等线" charset="0"/>
          <a:ea typeface="等线" charset="0"/>
          <a:cs typeface="等线" charset="0"/>
        </a:defRPr>
      </a:lvl1pPr>
      <a:lvl2pPr marL="685800" indent="-228600" algn="l" defTabSz="914400" eaLnBrk="1" fontAlgn="auto" latinLnBrk="0" hangingPunct="1">
        <a:lnSpc>
          <a:spcPct val="90000"/>
        </a:lnSpc>
        <a:spcBef>
          <a:spcPts val="500"/>
        </a:spcBef>
        <a:buFont typeface="Arial" pitchFamily="34" charset="0"/>
        <a:buChar char="•"/>
        <a:defRPr sz="2400" kern="1200">
          <a:solidFill>
            <a:schemeClr val="tx1"/>
          </a:solidFill>
          <a:latin typeface="等线" charset="0"/>
          <a:ea typeface="等线" charset="0"/>
          <a:cs typeface="等线" charset="0"/>
        </a:defRPr>
      </a:lvl2pPr>
      <a:lvl3pPr marL="1143000" indent="-228600" algn="l" defTabSz="914400" eaLnBrk="1" fontAlgn="auto" latinLnBrk="0" hangingPunct="1">
        <a:lnSpc>
          <a:spcPct val="90000"/>
        </a:lnSpc>
        <a:spcBef>
          <a:spcPts val="500"/>
        </a:spcBef>
        <a:buFont typeface="Arial" pitchFamily="34" charset="0"/>
        <a:buChar char="•"/>
        <a:defRPr sz="2000" kern="1200">
          <a:solidFill>
            <a:schemeClr val="tx1"/>
          </a:solidFill>
          <a:latin typeface="等线" charset="0"/>
          <a:ea typeface="等线" charset="0"/>
          <a:cs typeface="等线" charset="0"/>
        </a:defRPr>
      </a:lvl3pPr>
      <a:lvl4pPr marL="16002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4pPr>
      <a:lvl5pPr marL="20574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5pPr>
      <a:lvl6pPr marL="25146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6pPr>
      <a:lvl7pPr marL="29718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7pPr>
      <a:lvl8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8pPr>
      <a:lvl9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9pPr>
    </p:bodyStyle>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文本框"/>
          <p:cNvSpPr>
            <a:spLocks noGrp="1"/>
          </p:cNvSpPr>
          <p:nvPr>
            <p:ph type="title"/>
          </p:nvPr>
        </p:nvSpPr>
        <p:spPr>
          <a:xfrm>
            <a:off x="838389" y="365781"/>
            <a:ext cx="10515224" cy="1324636"/>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r>
              <a:rPr lang="zh-CN" altLang="en-US"/>
              <a:t>单击此处编辑母版标题样式</a:t>
            </a:r>
          </a:p>
        </p:txBody>
      </p:sp>
      <p:sp>
        <p:nvSpPr>
          <p:cNvPr id="42" name="文本框"/>
          <p:cNvSpPr>
            <a:spLocks noGrp="1"/>
          </p:cNvSpPr>
          <p:nvPr>
            <p:ph type="body" idx="1"/>
          </p:nvPr>
        </p:nvSpPr>
        <p:spPr>
          <a:xfrm>
            <a:off x="838389" y="1825890"/>
            <a:ext cx="10515224" cy="4351729"/>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r>
              <a:rPr lang="zh-CN" altLang="en-US"/>
              <a:t>单击此处编辑母版文本样式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43" name="文本框"/>
          <p:cNvSpPr>
            <a:spLocks noGrp="1"/>
          </p:cNvSpPr>
          <p:nvPr>
            <p:ph type="dt" idx="10"/>
          </p:nvPr>
        </p:nvSpPr>
        <p:spPr>
          <a:xfrm>
            <a:off x="838389" y="6356745"/>
            <a:ext cx="2742445"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l"/>
            <a:endParaRPr lang="zh-CN" altLang="en-US" sz="1140">
              <a:solidFill>
                <a:srgbClr val="898989"/>
              </a:solidFill>
              <a:latin typeface="Calibri" charset="0"/>
              <a:ea typeface="宋体" charset="0"/>
              <a:cs typeface="Calibri" charset="0"/>
            </a:endParaRPr>
          </a:p>
        </p:txBody>
      </p:sp>
      <p:sp>
        <p:nvSpPr>
          <p:cNvPr id="44" name="文本框"/>
          <p:cNvSpPr>
            <a:spLocks noGrp="1"/>
          </p:cNvSpPr>
          <p:nvPr>
            <p:ph type="ftr"/>
          </p:nvPr>
        </p:nvSpPr>
        <p:spPr>
          <a:xfrm>
            <a:off x="4038412" y="6356745"/>
            <a:ext cx="4115176"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ctr"/>
            <a:endParaRPr lang="zh-CN" altLang="en-US" sz="1140">
              <a:solidFill>
                <a:srgbClr val="898989"/>
              </a:solidFill>
              <a:latin typeface="Calibri" charset="0"/>
              <a:ea typeface="宋体" charset="0"/>
              <a:cs typeface="Calibri" charset="0"/>
            </a:endParaRPr>
          </a:p>
        </p:txBody>
      </p:sp>
      <p:sp>
        <p:nvSpPr>
          <p:cNvPr id="45" name="文本框"/>
          <p:cNvSpPr>
            <a:spLocks noGrp="1"/>
          </p:cNvSpPr>
          <p:nvPr>
            <p:ph type="sldNum"/>
          </p:nvPr>
        </p:nvSpPr>
        <p:spPr>
          <a:xfrm>
            <a:off x="8611165" y="6356745"/>
            <a:ext cx="2742447"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r"/>
            <a:fld id="{CAD2D6BD-DE1B-4B5F-8B41-2702339687B9}" type="slidenum">
              <a:rPr lang="en-US" altLang="zh-CN" sz="1140" b="0" i="0" u="none" strike="noStrike" kern="1200" cap="none" spc="0" baseline="0">
                <a:solidFill>
                  <a:srgbClr val="898989"/>
                </a:solidFill>
                <a:latin typeface="Calibri" charset="0"/>
                <a:ea typeface="宋体" charset="0"/>
                <a:cs typeface="Calibri" charset="0"/>
              </a:rPr>
              <a:pPr algn="r"/>
              <a:t>‹#›</a:t>
            </a:fld>
            <a:endParaRPr lang="zh-CN" altLang="en-US" sz="1140">
              <a:solidFill>
                <a:srgbClr val="898989"/>
              </a:solidFill>
              <a:latin typeface="Calibri" charset="0"/>
              <a:ea typeface="宋体" charset="0"/>
              <a:cs typeface="Calibri" charset="0"/>
            </a:endParaRPr>
          </a:p>
        </p:txBody>
      </p:sp>
    </p:spTree>
    <p:extLst>
      <p:ext uri="{BB962C8B-B14F-4D97-AF65-F5344CB8AC3E}">
        <p14:creationId xmlns:p14="http://schemas.microsoft.com/office/powerpoint/2010/main" val="1835842140"/>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hf sldNum="0" hdr="0" ftr="0" dt="0"/>
  <p:txStyles>
    <p:titleStyle>
      <a:lvl1pPr algn="l" defTabSz="914400" eaLnBrk="1" fontAlgn="auto" latinLnBrk="0" hangingPunct="1">
        <a:lnSpc>
          <a:spcPct val="90000"/>
        </a:lnSpc>
        <a:spcBef>
          <a:spcPts val="0"/>
        </a:spcBef>
        <a:buNone/>
        <a:defRPr sz="4170" kern="1200">
          <a:solidFill>
            <a:schemeClr val="tx1"/>
          </a:solidFill>
          <a:latin typeface="Calibri Light" charset="0"/>
          <a:ea typeface="宋体" charset="0"/>
          <a:cs typeface="Calibri Light" charset="0"/>
        </a:defRPr>
      </a:lvl1pPr>
    </p:titleStyle>
    <p:bodyStyle>
      <a:lvl1pPr marL="216408" indent="-216408" algn="l" defTabSz="914400" eaLnBrk="1" fontAlgn="auto" latinLnBrk="0" hangingPunct="1">
        <a:lnSpc>
          <a:spcPct val="90000"/>
        </a:lnSpc>
        <a:spcBef>
          <a:spcPct val="190000"/>
        </a:spcBef>
        <a:buFont typeface="Arial" pitchFamily="34" charset="0"/>
        <a:buChar char="•"/>
        <a:defRPr sz="2655" kern="1200">
          <a:solidFill>
            <a:schemeClr val="tx1"/>
          </a:solidFill>
          <a:latin typeface="Calibri" charset="0"/>
          <a:ea typeface="宋体" charset="0"/>
          <a:cs typeface="Calibri" charset="0"/>
        </a:defRPr>
      </a:lvl1pPr>
      <a:lvl2pPr marL="649986" indent="-216408" algn="l" defTabSz="914400" eaLnBrk="1" fontAlgn="auto" latinLnBrk="0" hangingPunct="1">
        <a:lnSpc>
          <a:spcPct val="90000"/>
        </a:lnSpc>
        <a:spcBef>
          <a:spcPct val="95000"/>
        </a:spcBef>
        <a:buFont typeface="Arial" pitchFamily="34" charset="0"/>
        <a:buChar char="•"/>
        <a:defRPr sz="2275" kern="1200">
          <a:solidFill>
            <a:schemeClr val="tx1"/>
          </a:solidFill>
          <a:latin typeface="Calibri" charset="0"/>
          <a:ea typeface="宋体" charset="0"/>
          <a:cs typeface="Calibri" charset="0"/>
        </a:defRPr>
      </a:lvl2pPr>
      <a:lvl3pPr marL="1083691" indent="-216408" algn="l" defTabSz="914400" eaLnBrk="1" fontAlgn="auto" latinLnBrk="0" hangingPunct="1">
        <a:lnSpc>
          <a:spcPct val="90000"/>
        </a:lnSpc>
        <a:spcBef>
          <a:spcPct val="95000"/>
        </a:spcBef>
        <a:buFont typeface="Arial" pitchFamily="34" charset="0"/>
        <a:buChar char="•"/>
        <a:defRPr sz="1895" kern="1200">
          <a:solidFill>
            <a:schemeClr val="tx1"/>
          </a:solidFill>
          <a:latin typeface="Calibri" charset="0"/>
          <a:ea typeface="宋体" charset="0"/>
          <a:cs typeface="Calibri" charset="0"/>
        </a:defRPr>
      </a:lvl3pPr>
      <a:lvl4pPr marL="1516761"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4pPr>
      <a:lvl5pPr marL="1950465"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5pPr>
      <a:lvl6pPr marL="2384298"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6pPr>
      <a:lvl7pPr marL="2817240"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7pPr>
      <a:lvl8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8pPr>
      <a:lvl9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9pPr>
    </p:bodyStyle>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 name="文本框"/>
          <p:cNvSpPr>
            <a:spLocks noGrp="1"/>
          </p:cNvSpPr>
          <p:nvPr>
            <p:ph type="dt" idx="10"/>
          </p:nvPr>
        </p:nvSpPr>
        <p:spPr>
          <a:xfrm>
            <a:off x="8382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47" name="文本框"/>
          <p:cNvSpPr>
            <a:spLocks noGrp="1"/>
          </p:cNvSpPr>
          <p:nvPr>
            <p:ph type="ftr"/>
          </p:nvPr>
        </p:nvSpPr>
        <p:spPr>
          <a:xfrm>
            <a:off x="4038600" y="6356349"/>
            <a:ext cx="41148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48" name="文本框"/>
          <p:cNvSpPr>
            <a:spLocks noGrp="1"/>
          </p:cNvSpPr>
          <p:nvPr>
            <p:ph type="sldNum"/>
          </p:nvPr>
        </p:nvSpPr>
        <p:spPr>
          <a:xfrm>
            <a:off x="86106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fld id="{CAD2D6BD-DE1B-4B5F-8B41-2702339687B9}" type="slidenum">
              <a:rPr lang="en-US" altLang="zh-CN" sz="1800" b="0" i="0" u="none" strike="noStrike" kern="1200" cap="none" spc="0" baseline="0">
                <a:solidFill>
                  <a:schemeClr val="tx1"/>
                </a:solidFill>
                <a:latin typeface="Times New Roman" charset="0"/>
                <a:ea typeface="宋体" charset="0"/>
                <a:cs typeface="Times New Roman" charset="0"/>
              </a:rPr>
              <a:pPr/>
              <a:t>‹#›</a:t>
            </a:fld>
            <a:endParaRPr lang="zh-CN" altLang="en-US">
              <a:latin typeface="Times New Roman" charset="0"/>
              <a:ea typeface="宋体" charset="0"/>
              <a:cs typeface="Times New Roman" charset="0"/>
            </a:endParaRPr>
          </a:p>
        </p:txBody>
      </p:sp>
    </p:spTree>
    <p:extLst>
      <p:ext uri="{BB962C8B-B14F-4D97-AF65-F5344CB8AC3E}">
        <p14:creationId xmlns:p14="http://schemas.microsoft.com/office/powerpoint/2010/main" val="1285267066"/>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hf sldNum="0" hdr="0" ftr="0" dt="0"/>
  <p:txStyles>
    <p:titleStyle>
      <a:lvl1pPr algn="l" defTabSz="914400" eaLnBrk="1" fontAlgn="auto" latinLnBrk="0" hangingPunct="1">
        <a:lnSpc>
          <a:spcPct val="90000"/>
        </a:lnSpc>
        <a:spcBef>
          <a:spcPts val="0"/>
        </a:spcBef>
        <a:buNone/>
        <a:defRPr sz="4400" kern="1200">
          <a:solidFill>
            <a:schemeClr val="tx1"/>
          </a:solidFill>
          <a:latin typeface="等线 Light" charset="0"/>
          <a:ea typeface="等线 Light" charset="0"/>
          <a:cs typeface="等线 Light" charset="0"/>
        </a:defRPr>
      </a:lvl1pPr>
    </p:titleStyle>
    <p:bodyStyle>
      <a:lvl1pPr marL="228600" indent="-228600" algn="l" defTabSz="914400" eaLnBrk="1" fontAlgn="auto" latinLnBrk="0" hangingPunct="1">
        <a:lnSpc>
          <a:spcPct val="90000"/>
        </a:lnSpc>
        <a:spcBef>
          <a:spcPts val="1000"/>
        </a:spcBef>
        <a:buFont typeface="Arial" pitchFamily="34" charset="0"/>
        <a:buChar char="•"/>
        <a:defRPr sz="2800" kern="1200">
          <a:solidFill>
            <a:schemeClr val="tx1"/>
          </a:solidFill>
          <a:latin typeface="等线" charset="0"/>
          <a:ea typeface="等线" charset="0"/>
          <a:cs typeface="等线" charset="0"/>
        </a:defRPr>
      </a:lvl1pPr>
      <a:lvl2pPr marL="685800" indent="-228600" algn="l" defTabSz="914400" eaLnBrk="1" fontAlgn="auto" latinLnBrk="0" hangingPunct="1">
        <a:lnSpc>
          <a:spcPct val="90000"/>
        </a:lnSpc>
        <a:spcBef>
          <a:spcPts val="500"/>
        </a:spcBef>
        <a:buFont typeface="Arial" pitchFamily="34" charset="0"/>
        <a:buChar char="•"/>
        <a:defRPr sz="2400" kern="1200">
          <a:solidFill>
            <a:schemeClr val="tx1"/>
          </a:solidFill>
          <a:latin typeface="等线" charset="0"/>
          <a:ea typeface="等线" charset="0"/>
          <a:cs typeface="等线" charset="0"/>
        </a:defRPr>
      </a:lvl2pPr>
      <a:lvl3pPr marL="1143000" indent="-228600" algn="l" defTabSz="914400" eaLnBrk="1" fontAlgn="auto" latinLnBrk="0" hangingPunct="1">
        <a:lnSpc>
          <a:spcPct val="90000"/>
        </a:lnSpc>
        <a:spcBef>
          <a:spcPts val="500"/>
        </a:spcBef>
        <a:buFont typeface="Arial" pitchFamily="34" charset="0"/>
        <a:buChar char="•"/>
        <a:defRPr sz="2000" kern="1200">
          <a:solidFill>
            <a:schemeClr val="tx1"/>
          </a:solidFill>
          <a:latin typeface="等线" charset="0"/>
          <a:ea typeface="等线" charset="0"/>
          <a:cs typeface="等线" charset="0"/>
        </a:defRPr>
      </a:lvl3pPr>
      <a:lvl4pPr marL="16002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4pPr>
      <a:lvl5pPr marL="20574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5pPr>
      <a:lvl6pPr marL="25146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6pPr>
      <a:lvl7pPr marL="29718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7pPr>
      <a:lvl8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8pPr>
      <a:lvl9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9pPr>
    </p:bodyStyle>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 name="文本框"/>
          <p:cNvSpPr>
            <a:spLocks noGrp="1"/>
          </p:cNvSpPr>
          <p:nvPr>
            <p:ph type="dt" idx="10"/>
          </p:nvPr>
        </p:nvSpPr>
        <p:spPr>
          <a:xfrm>
            <a:off x="8382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50" name="文本框"/>
          <p:cNvSpPr>
            <a:spLocks noGrp="1"/>
          </p:cNvSpPr>
          <p:nvPr>
            <p:ph type="ftr"/>
          </p:nvPr>
        </p:nvSpPr>
        <p:spPr>
          <a:xfrm>
            <a:off x="4038600" y="6356349"/>
            <a:ext cx="41148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51" name="文本框"/>
          <p:cNvSpPr>
            <a:spLocks noGrp="1"/>
          </p:cNvSpPr>
          <p:nvPr>
            <p:ph type="sldNum"/>
          </p:nvPr>
        </p:nvSpPr>
        <p:spPr>
          <a:xfrm>
            <a:off x="86106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fld id="{CAD2D6BD-DE1B-4B5F-8B41-2702339687B9}" type="slidenum">
              <a:rPr lang="en-US" altLang="zh-CN" sz="1800" b="0" i="0" u="none" strike="noStrike" kern="1200" cap="none" spc="0" baseline="0">
                <a:solidFill>
                  <a:schemeClr val="tx1"/>
                </a:solidFill>
                <a:latin typeface="Times New Roman" charset="0"/>
                <a:ea typeface="宋体" charset="0"/>
                <a:cs typeface="Times New Roman" charset="0"/>
              </a:rPr>
              <a:pPr/>
              <a:t>‹#›</a:t>
            </a:fld>
            <a:endParaRPr lang="zh-CN" altLang="en-US">
              <a:latin typeface="Times New Roman" charset="0"/>
              <a:ea typeface="宋体" charset="0"/>
              <a:cs typeface="Times New Roman" charset="0"/>
            </a:endParaRPr>
          </a:p>
        </p:txBody>
      </p:sp>
    </p:spTree>
    <p:extLst>
      <p:ext uri="{BB962C8B-B14F-4D97-AF65-F5344CB8AC3E}">
        <p14:creationId xmlns:p14="http://schemas.microsoft.com/office/powerpoint/2010/main" val="753537622"/>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hf sldNum="0" hdr="0" ftr="0" dt="0"/>
  <p:txStyles>
    <p:titleStyle>
      <a:lvl1pPr algn="l" defTabSz="914400" eaLnBrk="1" fontAlgn="auto" latinLnBrk="0" hangingPunct="1">
        <a:lnSpc>
          <a:spcPct val="90000"/>
        </a:lnSpc>
        <a:spcBef>
          <a:spcPts val="0"/>
        </a:spcBef>
        <a:buNone/>
        <a:defRPr sz="4400" kern="1200">
          <a:solidFill>
            <a:schemeClr val="tx1"/>
          </a:solidFill>
          <a:latin typeface="等线 Light" charset="0"/>
          <a:ea typeface="等线 Light" charset="0"/>
          <a:cs typeface="等线 Light" charset="0"/>
        </a:defRPr>
      </a:lvl1pPr>
    </p:titleStyle>
    <p:bodyStyle>
      <a:lvl1pPr marL="228600" indent="-228600" algn="l" defTabSz="914400" eaLnBrk="1" fontAlgn="auto" latinLnBrk="0" hangingPunct="1">
        <a:lnSpc>
          <a:spcPct val="90000"/>
        </a:lnSpc>
        <a:spcBef>
          <a:spcPts val="1000"/>
        </a:spcBef>
        <a:buFont typeface="Arial" pitchFamily="34" charset="0"/>
        <a:buChar char="•"/>
        <a:defRPr sz="2800" kern="1200">
          <a:solidFill>
            <a:schemeClr val="tx1"/>
          </a:solidFill>
          <a:latin typeface="等线" charset="0"/>
          <a:ea typeface="等线" charset="0"/>
          <a:cs typeface="等线" charset="0"/>
        </a:defRPr>
      </a:lvl1pPr>
      <a:lvl2pPr marL="685800" indent="-228600" algn="l" defTabSz="914400" eaLnBrk="1" fontAlgn="auto" latinLnBrk="0" hangingPunct="1">
        <a:lnSpc>
          <a:spcPct val="90000"/>
        </a:lnSpc>
        <a:spcBef>
          <a:spcPts val="500"/>
        </a:spcBef>
        <a:buFont typeface="Arial" pitchFamily="34" charset="0"/>
        <a:buChar char="•"/>
        <a:defRPr sz="2400" kern="1200">
          <a:solidFill>
            <a:schemeClr val="tx1"/>
          </a:solidFill>
          <a:latin typeface="等线" charset="0"/>
          <a:ea typeface="等线" charset="0"/>
          <a:cs typeface="等线" charset="0"/>
        </a:defRPr>
      </a:lvl2pPr>
      <a:lvl3pPr marL="1143000" indent="-228600" algn="l" defTabSz="914400" eaLnBrk="1" fontAlgn="auto" latinLnBrk="0" hangingPunct="1">
        <a:lnSpc>
          <a:spcPct val="90000"/>
        </a:lnSpc>
        <a:spcBef>
          <a:spcPts val="500"/>
        </a:spcBef>
        <a:buFont typeface="Arial" pitchFamily="34" charset="0"/>
        <a:buChar char="•"/>
        <a:defRPr sz="2000" kern="1200">
          <a:solidFill>
            <a:schemeClr val="tx1"/>
          </a:solidFill>
          <a:latin typeface="等线" charset="0"/>
          <a:ea typeface="等线" charset="0"/>
          <a:cs typeface="等线" charset="0"/>
        </a:defRPr>
      </a:lvl3pPr>
      <a:lvl4pPr marL="16002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4pPr>
      <a:lvl5pPr marL="20574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5pPr>
      <a:lvl6pPr marL="25146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6pPr>
      <a:lvl7pPr marL="29718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7pPr>
      <a:lvl8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8pPr>
      <a:lvl9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9pPr>
    </p:bodyStyle>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 name="文本框"/>
          <p:cNvSpPr>
            <a:spLocks noGrp="1"/>
          </p:cNvSpPr>
          <p:nvPr>
            <p:ph type="dt" idx="10"/>
          </p:nvPr>
        </p:nvSpPr>
        <p:spPr>
          <a:xfrm>
            <a:off x="8382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53" name="文本框"/>
          <p:cNvSpPr>
            <a:spLocks noGrp="1"/>
          </p:cNvSpPr>
          <p:nvPr>
            <p:ph type="ftr"/>
          </p:nvPr>
        </p:nvSpPr>
        <p:spPr>
          <a:xfrm>
            <a:off x="4038600" y="6356349"/>
            <a:ext cx="41148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54" name="文本框"/>
          <p:cNvSpPr>
            <a:spLocks noGrp="1"/>
          </p:cNvSpPr>
          <p:nvPr>
            <p:ph type="sldNum"/>
          </p:nvPr>
        </p:nvSpPr>
        <p:spPr>
          <a:xfrm>
            <a:off x="86106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fld id="{CAD2D6BD-DE1B-4B5F-8B41-2702339687B9}" type="slidenum">
              <a:rPr lang="en-US" altLang="zh-CN" sz="1800" b="0" i="0" u="none" strike="noStrike" kern="1200" cap="none" spc="0" baseline="0">
                <a:solidFill>
                  <a:schemeClr val="tx1"/>
                </a:solidFill>
                <a:latin typeface="Times New Roman" charset="0"/>
                <a:ea typeface="宋体" charset="0"/>
                <a:cs typeface="Times New Roman" charset="0"/>
              </a:rPr>
              <a:pPr/>
              <a:t>‹#›</a:t>
            </a:fld>
            <a:endParaRPr lang="zh-CN" altLang="en-US">
              <a:latin typeface="Times New Roman" charset="0"/>
              <a:ea typeface="宋体" charset="0"/>
              <a:cs typeface="Times New Roman" charset="0"/>
            </a:endParaRPr>
          </a:p>
        </p:txBody>
      </p:sp>
    </p:spTree>
    <p:extLst>
      <p:ext uri="{BB962C8B-B14F-4D97-AF65-F5344CB8AC3E}">
        <p14:creationId xmlns:p14="http://schemas.microsoft.com/office/powerpoint/2010/main" val="563737483"/>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Lst>
  <p:hf sldNum="0" hdr="0" ftr="0" dt="0"/>
  <p:txStyles>
    <p:titleStyle>
      <a:lvl1pPr algn="l" defTabSz="914400" eaLnBrk="1" fontAlgn="auto" latinLnBrk="0" hangingPunct="1">
        <a:lnSpc>
          <a:spcPct val="90000"/>
        </a:lnSpc>
        <a:spcBef>
          <a:spcPts val="0"/>
        </a:spcBef>
        <a:buNone/>
        <a:defRPr sz="4400" kern="1200">
          <a:solidFill>
            <a:schemeClr val="tx1"/>
          </a:solidFill>
          <a:latin typeface="等线 Light" charset="0"/>
          <a:ea typeface="等线 Light" charset="0"/>
          <a:cs typeface="等线 Light" charset="0"/>
        </a:defRPr>
      </a:lvl1pPr>
    </p:titleStyle>
    <p:bodyStyle>
      <a:lvl1pPr marL="228600" indent="-228600" algn="l" defTabSz="914400" eaLnBrk="1" fontAlgn="auto" latinLnBrk="0" hangingPunct="1">
        <a:lnSpc>
          <a:spcPct val="90000"/>
        </a:lnSpc>
        <a:spcBef>
          <a:spcPts val="1000"/>
        </a:spcBef>
        <a:buFont typeface="Arial" pitchFamily="34" charset="0"/>
        <a:buChar char="•"/>
        <a:defRPr sz="2800" kern="1200">
          <a:solidFill>
            <a:schemeClr val="tx1"/>
          </a:solidFill>
          <a:latin typeface="等线" charset="0"/>
          <a:ea typeface="等线" charset="0"/>
          <a:cs typeface="等线" charset="0"/>
        </a:defRPr>
      </a:lvl1pPr>
      <a:lvl2pPr marL="685800" indent="-228600" algn="l" defTabSz="914400" eaLnBrk="1" fontAlgn="auto" latinLnBrk="0" hangingPunct="1">
        <a:lnSpc>
          <a:spcPct val="90000"/>
        </a:lnSpc>
        <a:spcBef>
          <a:spcPts val="500"/>
        </a:spcBef>
        <a:buFont typeface="Arial" pitchFamily="34" charset="0"/>
        <a:buChar char="•"/>
        <a:defRPr sz="2400" kern="1200">
          <a:solidFill>
            <a:schemeClr val="tx1"/>
          </a:solidFill>
          <a:latin typeface="等线" charset="0"/>
          <a:ea typeface="等线" charset="0"/>
          <a:cs typeface="等线" charset="0"/>
        </a:defRPr>
      </a:lvl2pPr>
      <a:lvl3pPr marL="1143000" indent="-228600" algn="l" defTabSz="914400" eaLnBrk="1" fontAlgn="auto" latinLnBrk="0" hangingPunct="1">
        <a:lnSpc>
          <a:spcPct val="90000"/>
        </a:lnSpc>
        <a:spcBef>
          <a:spcPts val="500"/>
        </a:spcBef>
        <a:buFont typeface="Arial" pitchFamily="34" charset="0"/>
        <a:buChar char="•"/>
        <a:defRPr sz="2000" kern="1200">
          <a:solidFill>
            <a:schemeClr val="tx1"/>
          </a:solidFill>
          <a:latin typeface="等线" charset="0"/>
          <a:ea typeface="等线" charset="0"/>
          <a:cs typeface="等线" charset="0"/>
        </a:defRPr>
      </a:lvl3pPr>
      <a:lvl4pPr marL="16002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4pPr>
      <a:lvl5pPr marL="20574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5pPr>
      <a:lvl6pPr marL="25146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6pPr>
      <a:lvl7pPr marL="29718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7pPr>
      <a:lvl8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8pPr>
      <a:lvl9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9pPr>
    </p:bodyStyle>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 name="文本框"/>
          <p:cNvSpPr>
            <a:spLocks noGrp="1"/>
          </p:cNvSpPr>
          <p:nvPr>
            <p:ph type="dt" idx="10"/>
          </p:nvPr>
        </p:nvSpPr>
        <p:spPr>
          <a:xfrm>
            <a:off x="8382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56" name="文本框"/>
          <p:cNvSpPr>
            <a:spLocks noGrp="1"/>
          </p:cNvSpPr>
          <p:nvPr>
            <p:ph type="ftr"/>
          </p:nvPr>
        </p:nvSpPr>
        <p:spPr>
          <a:xfrm>
            <a:off x="4038600" y="6356349"/>
            <a:ext cx="41148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57" name="文本框"/>
          <p:cNvSpPr>
            <a:spLocks noGrp="1"/>
          </p:cNvSpPr>
          <p:nvPr>
            <p:ph type="sldNum"/>
          </p:nvPr>
        </p:nvSpPr>
        <p:spPr>
          <a:xfrm>
            <a:off x="86106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fld id="{CAD2D6BD-DE1B-4B5F-8B41-2702339687B9}" type="slidenum">
              <a:rPr lang="en-US" altLang="zh-CN" sz="1800" b="0" i="0" u="none" strike="noStrike" kern="1200" cap="none" spc="0" baseline="0">
                <a:solidFill>
                  <a:schemeClr val="tx1"/>
                </a:solidFill>
                <a:latin typeface="Times New Roman" charset="0"/>
                <a:ea typeface="宋体" charset="0"/>
                <a:cs typeface="Times New Roman" charset="0"/>
              </a:rPr>
              <a:pPr/>
              <a:t>‹#›</a:t>
            </a:fld>
            <a:endParaRPr lang="zh-CN" altLang="en-US">
              <a:latin typeface="Times New Roman" charset="0"/>
              <a:ea typeface="宋体" charset="0"/>
              <a:cs typeface="Times New Roman" charset="0"/>
            </a:endParaRPr>
          </a:p>
        </p:txBody>
      </p:sp>
    </p:spTree>
    <p:extLst>
      <p:ext uri="{BB962C8B-B14F-4D97-AF65-F5344CB8AC3E}">
        <p14:creationId xmlns:p14="http://schemas.microsoft.com/office/powerpoint/2010/main" val="22644743"/>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hf sldNum="0" hdr="0" ftr="0" dt="0"/>
  <p:txStyles>
    <p:titleStyle>
      <a:lvl1pPr algn="l" defTabSz="914400" eaLnBrk="1" fontAlgn="auto" latinLnBrk="0" hangingPunct="1">
        <a:lnSpc>
          <a:spcPct val="90000"/>
        </a:lnSpc>
        <a:spcBef>
          <a:spcPts val="0"/>
        </a:spcBef>
        <a:buNone/>
        <a:defRPr sz="4400" kern="1200">
          <a:solidFill>
            <a:schemeClr val="tx1"/>
          </a:solidFill>
          <a:latin typeface="Calibri Light" charset="0"/>
          <a:ea typeface="宋体" charset="0"/>
          <a:cs typeface="Calibri Light" charset="0"/>
        </a:defRPr>
      </a:lvl1pPr>
    </p:titleStyle>
    <p:bodyStyle>
      <a:lvl1pPr marL="228600" indent="-228600" algn="l" defTabSz="914400" eaLnBrk="1" fontAlgn="auto" latinLnBrk="0" hangingPunct="1">
        <a:lnSpc>
          <a:spcPct val="90000"/>
        </a:lnSpc>
        <a:spcBef>
          <a:spcPts val="1000"/>
        </a:spcBef>
        <a:buFont typeface="Arial" pitchFamily="34" charset="0"/>
        <a:buChar char="•"/>
        <a:defRPr sz="2800" kern="1200">
          <a:solidFill>
            <a:schemeClr val="tx1"/>
          </a:solidFill>
          <a:latin typeface="Calibri" charset="0"/>
          <a:ea typeface="宋体" charset="0"/>
          <a:cs typeface="Calibri" charset="0"/>
        </a:defRPr>
      </a:lvl1pPr>
      <a:lvl2pPr marL="685800" indent="-228600" algn="l" defTabSz="914400" eaLnBrk="1" fontAlgn="auto" latinLnBrk="0" hangingPunct="1">
        <a:lnSpc>
          <a:spcPct val="90000"/>
        </a:lnSpc>
        <a:spcBef>
          <a:spcPts val="500"/>
        </a:spcBef>
        <a:buFont typeface="Arial" pitchFamily="34" charset="0"/>
        <a:buChar char="•"/>
        <a:defRPr sz="2400" kern="1200">
          <a:solidFill>
            <a:schemeClr val="tx1"/>
          </a:solidFill>
          <a:latin typeface="Calibri" charset="0"/>
          <a:ea typeface="宋体" charset="0"/>
          <a:cs typeface="Calibri" charset="0"/>
        </a:defRPr>
      </a:lvl2pPr>
      <a:lvl3pPr marL="1143000" indent="-228600" algn="l" defTabSz="914400" eaLnBrk="1" fontAlgn="auto" latinLnBrk="0" hangingPunct="1">
        <a:lnSpc>
          <a:spcPct val="90000"/>
        </a:lnSpc>
        <a:spcBef>
          <a:spcPts val="500"/>
        </a:spcBef>
        <a:buFont typeface="Arial" pitchFamily="34" charset="0"/>
        <a:buChar char="•"/>
        <a:defRPr sz="2000" kern="1200">
          <a:solidFill>
            <a:schemeClr val="tx1"/>
          </a:solidFill>
          <a:latin typeface="Calibri" charset="0"/>
          <a:ea typeface="宋体" charset="0"/>
          <a:cs typeface="Calibri" charset="0"/>
        </a:defRPr>
      </a:lvl3pPr>
      <a:lvl4pPr marL="16002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4pPr>
      <a:lvl5pPr marL="20574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5pPr>
      <a:lvl6pPr marL="25146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6pPr>
      <a:lvl7pPr marL="29718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7pPr>
      <a:lvl8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8pPr>
      <a:lvl9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9pPr>
    </p:bodyStyle>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 name="文本框"/>
          <p:cNvSpPr>
            <a:spLocks noGrp="1"/>
          </p:cNvSpPr>
          <p:nvPr>
            <p:ph type="dt" idx="10"/>
          </p:nvPr>
        </p:nvSpPr>
        <p:spPr>
          <a:xfrm>
            <a:off x="8382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59" name="文本框"/>
          <p:cNvSpPr>
            <a:spLocks noGrp="1"/>
          </p:cNvSpPr>
          <p:nvPr>
            <p:ph type="ftr"/>
          </p:nvPr>
        </p:nvSpPr>
        <p:spPr>
          <a:xfrm>
            <a:off x="0" y="0"/>
            <a:ext cx="0" cy="0"/>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60" name="文本框"/>
          <p:cNvSpPr>
            <a:spLocks noGrp="1"/>
          </p:cNvSpPr>
          <p:nvPr>
            <p:ph type="sldNum"/>
          </p:nvPr>
        </p:nvSpPr>
        <p:spPr>
          <a:xfrm>
            <a:off x="0" y="0"/>
            <a:ext cx="0" cy="0"/>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fld id="{CAD2D6BD-DE1B-4B5F-8B41-2702339687B9}" type="slidenum">
              <a:rPr lang="en-US" altLang="zh-CN" sz="1800" b="0" i="0" u="none" strike="noStrike" kern="1200" cap="none" spc="0" baseline="0">
                <a:solidFill>
                  <a:schemeClr val="tx1"/>
                </a:solidFill>
                <a:latin typeface="Times New Roman" charset="0"/>
                <a:ea typeface="宋体" charset="0"/>
                <a:cs typeface="Times New Roman" charset="0"/>
              </a:rPr>
              <a:pPr/>
              <a:t>‹#›</a:t>
            </a:fld>
            <a:endParaRPr lang="zh-CN" altLang="en-US">
              <a:latin typeface="Times New Roman" charset="0"/>
              <a:ea typeface="宋体" charset="0"/>
              <a:cs typeface="Times New Roman" charset="0"/>
            </a:endParaRPr>
          </a:p>
        </p:txBody>
      </p:sp>
    </p:spTree>
    <p:extLst>
      <p:ext uri="{BB962C8B-B14F-4D97-AF65-F5344CB8AC3E}">
        <p14:creationId xmlns:p14="http://schemas.microsoft.com/office/powerpoint/2010/main" val="2105372134"/>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hf sldNum="0" hdr="0" ftr="0" dt="0"/>
  <p:txStyles>
    <p:titleStyle>
      <a:lvl1pPr algn="l" defTabSz="914400" eaLnBrk="1" fontAlgn="auto" latinLnBrk="0" hangingPunct="1">
        <a:lnSpc>
          <a:spcPct val="90000"/>
        </a:lnSpc>
        <a:spcBef>
          <a:spcPts val="0"/>
        </a:spcBef>
        <a:buNone/>
        <a:defRPr sz="4170" kern="1200">
          <a:solidFill>
            <a:schemeClr val="tx1"/>
          </a:solidFill>
          <a:latin typeface="Calibri Light" charset="0"/>
          <a:ea typeface="宋体" charset="0"/>
          <a:cs typeface="Calibri Light" charset="0"/>
        </a:defRPr>
      </a:lvl1pPr>
    </p:titleStyle>
    <p:bodyStyle>
      <a:lvl1pPr marL="216408" indent="-216408" algn="l" defTabSz="914400" eaLnBrk="1" fontAlgn="auto" latinLnBrk="0" hangingPunct="1">
        <a:lnSpc>
          <a:spcPct val="90000"/>
        </a:lnSpc>
        <a:spcBef>
          <a:spcPct val="190000"/>
        </a:spcBef>
        <a:buFont typeface="Arial" pitchFamily="34" charset="0"/>
        <a:buChar char="•"/>
        <a:defRPr sz="2655" kern="1200">
          <a:solidFill>
            <a:schemeClr val="tx1"/>
          </a:solidFill>
          <a:latin typeface="Calibri" charset="0"/>
          <a:ea typeface="宋体" charset="0"/>
          <a:cs typeface="Calibri" charset="0"/>
        </a:defRPr>
      </a:lvl1pPr>
      <a:lvl2pPr marL="649986" indent="-216408" algn="l" defTabSz="914400" eaLnBrk="1" fontAlgn="auto" latinLnBrk="0" hangingPunct="1">
        <a:lnSpc>
          <a:spcPct val="90000"/>
        </a:lnSpc>
        <a:spcBef>
          <a:spcPct val="95000"/>
        </a:spcBef>
        <a:buFont typeface="Arial" pitchFamily="34" charset="0"/>
        <a:buChar char="•"/>
        <a:defRPr sz="2275" kern="1200">
          <a:solidFill>
            <a:schemeClr val="tx1"/>
          </a:solidFill>
          <a:latin typeface="Calibri" charset="0"/>
          <a:ea typeface="宋体" charset="0"/>
          <a:cs typeface="Calibri" charset="0"/>
        </a:defRPr>
      </a:lvl2pPr>
      <a:lvl3pPr marL="1083691" indent="-216408" algn="l" defTabSz="914400" eaLnBrk="1" fontAlgn="auto" latinLnBrk="0" hangingPunct="1">
        <a:lnSpc>
          <a:spcPct val="90000"/>
        </a:lnSpc>
        <a:spcBef>
          <a:spcPct val="95000"/>
        </a:spcBef>
        <a:buFont typeface="Arial" pitchFamily="34" charset="0"/>
        <a:buChar char="•"/>
        <a:defRPr sz="1895" kern="1200">
          <a:solidFill>
            <a:schemeClr val="tx1"/>
          </a:solidFill>
          <a:latin typeface="Calibri" charset="0"/>
          <a:ea typeface="宋体" charset="0"/>
          <a:cs typeface="Calibri" charset="0"/>
        </a:defRPr>
      </a:lvl3pPr>
      <a:lvl4pPr marL="1516761"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4pPr>
      <a:lvl5pPr marL="1950465"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5pPr>
      <a:lvl6pPr marL="2384298"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6pPr>
      <a:lvl7pPr marL="2817240"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7pPr>
      <a:lvl8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8pPr>
      <a:lvl9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9pPr>
    </p:bodyStyle>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文本框"/>
          <p:cNvSpPr>
            <a:spLocks noGrp="1"/>
          </p:cNvSpPr>
          <p:nvPr>
            <p:ph type="dt" idx="10"/>
          </p:nvPr>
        </p:nvSpPr>
        <p:spPr>
          <a:xfrm>
            <a:off x="838389" y="6356745"/>
            <a:ext cx="2742445"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62" name="文本框"/>
          <p:cNvSpPr>
            <a:spLocks noGrp="1"/>
          </p:cNvSpPr>
          <p:nvPr>
            <p:ph type="ftr"/>
          </p:nvPr>
        </p:nvSpPr>
        <p:spPr>
          <a:xfrm>
            <a:off x="4038412" y="6356745"/>
            <a:ext cx="4115176"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63" name="文本框"/>
          <p:cNvSpPr>
            <a:spLocks noGrp="1"/>
          </p:cNvSpPr>
          <p:nvPr>
            <p:ph type="sldNum"/>
          </p:nvPr>
        </p:nvSpPr>
        <p:spPr>
          <a:xfrm>
            <a:off x="8611165" y="6356745"/>
            <a:ext cx="2742447"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fld id="{CAD2D6BD-DE1B-4B5F-8B41-2702339687B9}" type="slidenum">
              <a:rPr lang="en-US" altLang="zh-CN" sz="1800" b="0" i="0" u="none" strike="noStrike" kern="1200" cap="none" spc="0" baseline="0">
                <a:solidFill>
                  <a:schemeClr val="tx1"/>
                </a:solidFill>
                <a:latin typeface="Times New Roman" charset="0"/>
                <a:ea typeface="宋体" charset="0"/>
                <a:cs typeface="Times New Roman" charset="0"/>
              </a:rPr>
              <a:pPr/>
              <a:t>‹#›</a:t>
            </a:fld>
            <a:endParaRPr lang="zh-CN" altLang="en-US">
              <a:latin typeface="Times New Roman" charset="0"/>
              <a:ea typeface="宋体" charset="0"/>
              <a:cs typeface="Times New Roman" charset="0"/>
            </a:endParaRPr>
          </a:p>
        </p:txBody>
      </p:sp>
    </p:spTree>
    <p:extLst>
      <p:ext uri="{BB962C8B-B14F-4D97-AF65-F5344CB8AC3E}">
        <p14:creationId xmlns:p14="http://schemas.microsoft.com/office/powerpoint/2010/main" val="634786113"/>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hf sldNum="0" hdr="0" ftr="0" dt="0"/>
  <p:txStyles>
    <p:titleStyle>
      <a:lvl1pPr algn="l" defTabSz="914400" eaLnBrk="1" fontAlgn="auto" latinLnBrk="0" hangingPunct="1">
        <a:lnSpc>
          <a:spcPct val="90000"/>
        </a:lnSpc>
        <a:spcBef>
          <a:spcPts val="0"/>
        </a:spcBef>
        <a:buNone/>
        <a:defRPr sz="4170" kern="1200">
          <a:solidFill>
            <a:schemeClr val="tx1"/>
          </a:solidFill>
          <a:latin typeface="Calibri Light" charset="0"/>
          <a:ea typeface="宋体" charset="0"/>
          <a:cs typeface="Calibri Light" charset="0"/>
        </a:defRPr>
      </a:lvl1pPr>
    </p:titleStyle>
    <p:bodyStyle>
      <a:lvl1pPr marL="216408" indent="-216408" algn="l" defTabSz="914400" eaLnBrk="1" fontAlgn="auto" latinLnBrk="0" hangingPunct="1">
        <a:lnSpc>
          <a:spcPct val="90000"/>
        </a:lnSpc>
        <a:spcBef>
          <a:spcPct val="190000"/>
        </a:spcBef>
        <a:buFont typeface="Arial" pitchFamily="34" charset="0"/>
        <a:buChar char="•"/>
        <a:defRPr sz="2655" kern="1200">
          <a:solidFill>
            <a:schemeClr val="tx1"/>
          </a:solidFill>
          <a:latin typeface="Calibri" charset="0"/>
          <a:ea typeface="宋体" charset="0"/>
          <a:cs typeface="Calibri" charset="0"/>
        </a:defRPr>
      </a:lvl1pPr>
      <a:lvl2pPr marL="649986" indent="-216408" algn="l" defTabSz="914400" eaLnBrk="1" fontAlgn="auto" latinLnBrk="0" hangingPunct="1">
        <a:lnSpc>
          <a:spcPct val="90000"/>
        </a:lnSpc>
        <a:spcBef>
          <a:spcPct val="95000"/>
        </a:spcBef>
        <a:buFont typeface="Arial" pitchFamily="34" charset="0"/>
        <a:buChar char="•"/>
        <a:defRPr sz="2275" kern="1200">
          <a:solidFill>
            <a:schemeClr val="tx1"/>
          </a:solidFill>
          <a:latin typeface="Calibri" charset="0"/>
          <a:ea typeface="宋体" charset="0"/>
          <a:cs typeface="Calibri" charset="0"/>
        </a:defRPr>
      </a:lvl2pPr>
      <a:lvl3pPr marL="1083691" indent="-216408" algn="l" defTabSz="914400" eaLnBrk="1" fontAlgn="auto" latinLnBrk="0" hangingPunct="1">
        <a:lnSpc>
          <a:spcPct val="90000"/>
        </a:lnSpc>
        <a:spcBef>
          <a:spcPct val="95000"/>
        </a:spcBef>
        <a:buFont typeface="Arial" pitchFamily="34" charset="0"/>
        <a:buChar char="•"/>
        <a:defRPr sz="1895" kern="1200">
          <a:solidFill>
            <a:schemeClr val="tx1"/>
          </a:solidFill>
          <a:latin typeface="Calibri" charset="0"/>
          <a:ea typeface="宋体" charset="0"/>
          <a:cs typeface="Calibri" charset="0"/>
        </a:defRPr>
      </a:lvl3pPr>
      <a:lvl4pPr marL="1516761"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4pPr>
      <a:lvl5pPr marL="1950465"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5pPr>
      <a:lvl6pPr marL="2384298"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6pPr>
      <a:lvl7pPr marL="2817240"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7pPr>
      <a:lvl8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8pPr>
      <a:lvl9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9pPr>
    </p:bodyStyle>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 name="文本框"/>
          <p:cNvSpPr>
            <a:spLocks noGrp="1"/>
          </p:cNvSpPr>
          <p:nvPr>
            <p:ph type="dt" idx="10"/>
          </p:nvPr>
        </p:nvSpPr>
        <p:spPr>
          <a:xfrm>
            <a:off x="838389" y="6356745"/>
            <a:ext cx="2742445"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65" name="文本框"/>
          <p:cNvSpPr>
            <a:spLocks noGrp="1"/>
          </p:cNvSpPr>
          <p:nvPr>
            <p:ph type="ftr"/>
          </p:nvPr>
        </p:nvSpPr>
        <p:spPr>
          <a:xfrm>
            <a:off x="4038412" y="6356745"/>
            <a:ext cx="4115176"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66" name="文本框"/>
          <p:cNvSpPr>
            <a:spLocks noGrp="1"/>
          </p:cNvSpPr>
          <p:nvPr>
            <p:ph type="sldNum"/>
          </p:nvPr>
        </p:nvSpPr>
        <p:spPr>
          <a:xfrm>
            <a:off x="8611165" y="6356745"/>
            <a:ext cx="2742447"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fld id="{CAD2D6BD-DE1B-4B5F-8B41-2702339687B9}" type="slidenum">
              <a:rPr lang="en-US" altLang="zh-CN" sz="1800" b="0" i="0" u="none" strike="noStrike" kern="1200" cap="none" spc="0" baseline="0">
                <a:solidFill>
                  <a:schemeClr val="tx1"/>
                </a:solidFill>
                <a:latin typeface="Times New Roman" charset="0"/>
                <a:ea typeface="宋体" charset="0"/>
                <a:cs typeface="Times New Roman" charset="0"/>
              </a:rPr>
              <a:pPr/>
              <a:t>‹#›</a:t>
            </a:fld>
            <a:endParaRPr lang="zh-CN" altLang="en-US">
              <a:latin typeface="Times New Roman" charset="0"/>
              <a:ea typeface="宋体" charset="0"/>
              <a:cs typeface="Times New Roman" charset="0"/>
            </a:endParaRPr>
          </a:p>
        </p:txBody>
      </p:sp>
    </p:spTree>
    <p:extLst>
      <p:ext uri="{BB962C8B-B14F-4D97-AF65-F5344CB8AC3E}">
        <p14:creationId xmlns:p14="http://schemas.microsoft.com/office/powerpoint/2010/main" val="1702200625"/>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hf sldNum="0" hdr="0" ftr="0" dt="0"/>
  <p:txStyles>
    <p:titleStyle>
      <a:lvl1pPr algn="l" defTabSz="914400" eaLnBrk="1" fontAlgn="auto" latinLnBrk="0" hangingPunct="1">
        <a:lnSpc>
          <a:spcPct val="90000"/>
        </a:lnSpc>
        <a:spcBef>
          <a:spcPts val="0"/>
        </a:spcBef>
        <a:buNone/>
        <a:defRPr sz="4170" kern="1200">
          <a:solidFill>
            <a:schemeClr val="tx1"/>
          </a:solidFill>
          <a:latin typeface="Calibri Light" charset="0"/>
          <a:ea typeface="宋体" charset="0"/>
          <a:cs typeface="Calibri Light" charset="0"/>
        </a:defRPr>
      </a:lvl1pPr>
    </p:titleStyle>
    <p:bodyStyle>
      <a:lvl1pPr marL="216408" indent="-216408" algn="l" defTabSz="914400" eaLnBrk="1" fontAlgn="auto" latinLnBrk="0" hangingPunct="1">
        <a:lnSpc>
          <a:spcPct val="90000"/>
        </a:lnSpc>
        <a:spcBef>
          <a:spcPct val="190000"/>
        </a:spcBef>
        <a:buFont typeface="Arial" pitchFamily="34" charset="0"/>
        <a:buChar char="•"/>
        <a:defRPr sz="2655" kern="1200">
          <a:solidFill>
            <a:schemeClr val="tx1"/>
          </a:solidFill>
          <a:latin typeface="Calibri" charset="0"/>
          <a:ea typeface="宋体" charset="0"/>
          <a:cs typeface="Calibri" charset="0"/>
        </a:defRPr>
      </a:lvl1pPr>
      <a:lvl2pPr marL="649986" indent="-216408" algn="l" defTabSz="914400" eaLnBrk="1" fontAlgn="auto" latinLnBrk="0" hangingPunct="1">
        <a:lnSpc>
          <a:spcPct val="90000"/>
        </a:lnSpc>
        <a:spcBef>
          <a:spcPct val="95000"/>
        </a:spcBef>
        <a:buFont typeface="Arial" pitchFamily="34" charset="0"/>
        <a:buChar char="•"/>
        <a:defRPr sz="2275" kern="1200">
          <a:solidFill>
            <a:schemeClr val="tx1"/>
          </a:solidFill>
          <a:latin typeface="Calibri" charset="0"/>
          <a:ea typeface="宋体" charset="0"/>
          <a:cs typeface="Calibri" charset="0"/>
        </a:defRPr>
      </a:lvl2pPr>
      <a:lvl3pPr marL="1083691" indent="-216408" algn="l" defTabSz="914400" eaLnBrk="1" fontAlgn="auto" latinLnBrk="0" hangingPunct="1">
        <a:lnSpc>
          <a:spcPct val="90000"/>
        </a:lnSpc>
        <a:spcBef>
          <a:spcPct val="95000"/>
        </a:spcBef>
        <a:buFont typeface="Arial" pitchFamily="34" charset="0"/>
        <a:buChar char="•"/>
        <a:defRPr sz="1895" kern="1200">
          <a:solidFill>
            <a:schemeClr val="tx1"/>
          </a:solidFill>
          <a:latin typeface="Calibri" charset="0"/>
          <a:ea typeface="宋体" charset="0"/>
          <a:cs typeface="Calibri" charset="0"/>
        </a:defRPr>
      </a:lvl3pPr>
      <a:lvl4pPr marL="1516761"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4pPr>
      <a:lvl5pPr marL="1950465"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5pPr>
      <a:lvl6pPr marL="2384298"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6pPr>
      <a:lvl7pPr marL="2817240"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7pPr>
      <a:lvl8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8pPr>
      <a:lvl9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9pPr>
    </p:bodyStyle>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45" name="文本框"/>
          <p:cNvSpPr>
            <a:spLocks noGrp="1"/>
          </p:cNvSpPr>
          <p:nvPr>
            <p:ph type="dt" idx="10"/>
          </p:nvPr>
        </p:nvSpPr>
        <p:spPr>
          <a:xfrm>
            <a:off x="838389" y="6356745"/>
            <a:ext cx="2742445"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2346" name="文本框"/>
          <p:cNvSpPr>
            <a:spLocks noGrp="1"/>
          </p:cNvSpPr>
          <p:nvPr>
            <p:ph type="ftr"/>
          </p:nvPr>
        </p:nvSpPr>
        <p:spPr>
          <a:xfrm>
            <a:off x="4038412" y="6356745"/>
            <a:ext cx="4115176"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endParaRPr lang="zh-CN" altLang="en-US">
              <a:latin typeface="Times New Roman" charset="0"/>
              <a:ea typeface="宋体" charset="0"/>
              <a:cs typeface="Times New Roman" charset="0"/>
            </a:endParaRPr>
          </a:p>
        </p:txBody>
      </p:sp>
      <p:sp>
        <p:nvSpPr>
          <p:cNvPr id="2347" name="文本框"/>
          <p:cNvSpPr>
            <a:spLocks noGrp="1"/>
          </p:cNvSpPr>
          <p:nvPr>
            <p:ph type="sldNum"/>
          </p:nvPr>
        </p:nvSpPr>
        <p:spPr>
          <a:xfrm>
            <a:off x="8611165" y="6356745"/>
            <a:ext cx="2742447"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fld id="{CAD2D6BD-DE1B-4B5F-8B41-2702339687B9}" type="slidenum">
              <a:rPr lang="en-US" altLang="zh-CN" sz="1800" b="0" i="0" u="none" strike="noStrike" kern="1200" cap="none" spc="0" baseline="0">
                <a:solidFill>
                  <a:schemeClr val="tx1"/>
                </a:solidFill>
                <a:latin typeface="Times New Roman" charset="0"/>
                <a:ea typeface="宋体" charset="0"/>
                <a:cs typeface="Times New Roman" charset="0"/>
              </a:rPr>
              <a:pPr/>
              <a:t>‹#›</a:t>
            </a:fld>
            <a:endParaRPr lang="zh-CN" altLang="en-US">
              <a:latin typeface="Times New Roman" charset="0"/>
              <a:ea typeface="宋体" charset="0"/>
              <a:cs typeface="Times New Roman" charset="0"/>
            </a:endParaRPr>
          </a:p>
        </p:txBody>
      </p:sp>
    </p:spTree>
    <p:extLst>
      <p:ext uri="{BB962C8B-B14F-4D97-AF65-F5344CB8AC3E}">
        <p14:creationId xmlns:p14="http://schemas.microsoft.com/office/powerpoint/2010/main" val="1734197439"/>
      </p:ext>
    </p:extLst>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Lst>
  <p:hf sldNum="0" hdr="0" ftr="0" dt="0"/>
  <p:txStyles>
    <p:titleStyle>
      <a:lvl1pPr algn="l" defTabSz="914400" eaLnBrk="1" fontAlgn="auto" latinLnBrk="0" hangingPunct="1">
        <a:lnSpc>
          <a:spcPct val="90000"/>
        </a:lnSpc>
        <a:spcBef>
          <a:spcPts val="0"/>
        </a:spcBef>
        <a:buNone/>
        <a:defRPr sz="4170" kern="1200">
          <a:solidFill>
            <a:schemeClr val="tx1"/>
          </a:solidFill>
          <a:latin typeface="Calibri Light" charset="0"/>
          <a:ea typeface="宋体" charset="0"/>
          <a:cs typeface="Calibri Light" charset="0"/>
        </a:defRPr>
      </a:lvl1pPr>
    </p:titleStyle>
    <p:bodyStyle>
      <a:lvl1pPr marL="216408" indent="-216408" algn="l" defTabSz="914400" eaLnBrk="1" fontAlgn="auto" latinLnBrk="0" hangingPunct="1">
        <a:lnSpc>
          <a:spcPct val="90000"/>
        </a:lnSpc>
        <a:spcBef>
          <a:spcPct val="190000"/>
        </a:spcBef>
        <a:buFont typeface="Arial" pitchFamily="34" charset="0"/>
        <a:buChar char="•"/>
        <a:defRPr sz="2655" kern="1200">
          <a:solidFill>
            <a:schemeClr val="tx1"/>
          </a:solidFill>
          <a:latin typeface="Calibri" charset="0"/>
          <a:ea typeface="宋体" charset="0"/>
          <a:cs typeface="Calibri" charset="0"/>
        </a:defRPr>
      </a:lvl1pPr>
      <a:lvl2pPr marL="649986" indent="-216408" algn="l" defTabSz="914400" eaLnBrk="1" fontAlgn="auto" latinLnBrk="0" hangingPunct="1">
        <a:lnSpc>
          <a:spcPct val="90000"/>
        </a:lnSpc>
        <a:spcBef>
          <a:spcPct val="95000"/>
        </a:spcBef>
        <a:buFont typeface="Arial" pitchFamily="34" charset="0"/>
        <a:buChar char="•"/>
        <a:defRPr sz="2275" kern="1200">
          <a:solidFill>
            <a:schemeClr val="tx1"/>
          </a:solidFill>
          <a:latin typeface="Calibri" charset="0"/>
          <a:ea typeface="宋体" charset="0"/>
          <a:cs typeface="Calibri" charset="0"/>
        </a:defRPr>
      </a:lvl2pPr>
      <a:lvl3pPr marL="1083691" indent="-216408" algn="l" defTabSz="914400" eaLnBrk="1" fontAlgn="auto" latinLnBrk="0" hangingPunct="1">
        <a:lnSpc>
          <a:spcPct val="90000"/>
        </a:lnSpc>
        <a:spcBef>
          <a:spcPct val="95000"/>
        </a:spcBef>
        <a:buFont typeface="Arial" pitchFamily="34" charset="0"/>
        <a:buChar char="•"/>
        <a:defRPr sz="1895" kern="1200">
          <a:solidFill>
            <a:schemeClr val="tx1"/>
          </a:solidFill>
          <a:latin typeface="Calibri" charset="0"/>
          <a:ea typeface="宋体" charset="0"/>
          <a:cs typeface="Calibri" charset="0"/>
        </a:defRPr>
      </a:lvl3pPr>
      <a:lvl4pPr marL="1516761"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4pPr>
      <a:lvl5pPr marL="1950465"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5pPr>
      <a:lvl6pPr marL="2384298"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6pPr>
      <a:lvl7pPr marL="2817240"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7pPr>
      <a:lvl8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8pPr>
      <a:lvl9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p:cNvSpPr>
            <a:spLocks noGrp="1"/>
          </p:cNvSpPr>
          <p:nvPr>
            <p:ph type="title"/>
          </p:nvPr>
        </p:nvSpPr>
        <p:spPr>
          <a:xfrm>
            <a:off x="838200" y="365124"/>
            <a:ext cx="10515600" cy="1325562"/>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r>
              <a:rPr lang="zh-CN" altLang="en-US"/>
              <a:t>单击此处编辑母版标题样式</a:t>
            </a:r>
          </a:p>
        </p:txBody>
      </p:sp>
      <p:sp>
        <p:nvSpPr>
          <p:cNvPr id="13" name="文本框"/>
          <p:cNvSpPr>
            <a:spLocks noGrp="1"/>
          </p:cNvSpPr>
          <p:nvPr>
            <p:ph type="body" idx="1"/>
          </p:nvPr>
        </p:nvSpPr>
        <p:spPr>
          <a:xfrm>
            <a:off x="838200" y="1825625"/>
            <a:ext cx="10515600" cy="4351338"/>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r>
              <a:rPr lang="zh-CN" altLang="en-US"/>
              <a:t>单击此处编辑母版文本样式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14" name="文本框"/>
          <p:cNvSpPr>
            <a:spLocks noGrp="1"/>
          </p:cNvSpPr>
          <p:nvPr>
            <p:ph type="dt" idx="2"/>
          </p:nvPr>
        </p:nvSpPr>
        <p:spPr>
          <a:xfrm>
            <a:off x="838200" y="6356349"/>
            <a:ext cx="2743200" cy="36512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pPr algn="l"/>
            <a:fld id="{CAD2D6BD-DE1B-4B5F-8B41-2702339687B9}" type="datetime1">
              <a:rPr lang="zh-CN" altLang="en-US" sz="1200">
                <a:solidFill>
                  <a:srgbClr val="898989"/>
                </a:solidFill>
                <a:latin typeface="Calibri" charset="0"/>
                <a:ea typeface="宋体" charset="0"/>
                <a:cs typeface="Calibri" charset="0"/>
              </a:rPr>
              <a:pPr algn="l"/>
              <a:t>2019-2-11</a:t>
            </a:fld>
            <a:endParaRPr lang="zh-CN" altLang="en-US" sz="1200">
              <a:solidFill>
                <a:srgbClr val="898989"/>
              </a:solidFill>
              <a:latin typeface="Calibri" charset="0"/>
              <a:ea typeface="宋体" charset="0"/>
              <a:cs typeface="Calibri" charset="0"/>
            </a:endParaRPr>
          </a:p>
        </p:txBody>
      </p:sp>
      <p:sp>
        <p:nvSpPr>
          <p:cNvPr id="15" name="文本框"/>
          <p:cNvSpPr>
            <a:spLocks noGrp="1"/>
          </p:cNvSpPr>
          <p:nvPr>
            <p:ph type="ftr" idx="3"/>
          </p:nvPr>
        </p:nvSpPr>
        <p:spPr>
          <a:xfrm>
            <a:off x="4038600" y="6356349"/>
            <a:ext cx="4114800" cy="36512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pPr algn="ctr"/>
            <a:endParaRPr lang="zh-CN" altLang="en-US" sz="1200">
              <a:solidFill>
                <a:srgbClr val="898989"/>
              </a:solidFill>
              <a:latin typeface="Calibri" charset="0"/>
              <a:ea typeface="宋体" charset="0"/>
              <a:cs typeface="Calibri" charset="0"/>
            </a:endParaRPr>
          </a:p>
        </p:txBody>
      </p:sp>
      <p:sp>
        <p:nvSpPr>
          <p:cNvPr id="16" name="文本框"/>
          <p:cNvSpPr>
            <a:spLocks noGrp="1"/>
          </p:cNvSpPr>
          <p:nvPr>
            <p:ph type="sldNum" idx="4"/>
          </p:nvPr>
        </p:nvSpPr>
        <p:spPr>
          <a:xfrm>
            <a:off x="8610600" y="6356349"/>
            <a:ext cx="2743200" cy="36512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pPr algn="r"/>
            <a:fld id="{CAD2D6BD-DE1B-4B5F-8B41-2702339687B9}" type="slidenum">
              <a:rPr lang="en-US" altLang="zh-CN" sz="1200" b="0" i="0" u="none" strike="noStrike" kern="1200" cap="none" spc="0" baseline="0">
                <a:solidFill>
                  <a:srgbClr val="898989"/>
                </a:solidFill>
                <a:latin typeface="Calibri" charset="0"/>
                <a:ea typeface="宋体" charset="0"/>
                <a:cs typeface="Calibri" charset="0"/>
              </a:rPr>
              <a:pPr algn="r"/>
              <a:t>‹#›</a:t>
            </a:fld>
            <a:endParaRPr lang="zh-CN" altLang="en-US" sz="1200">
              <a:solidFill>
                <a:srgbClr val="898989"/>
              </a:solidFill>
              <a:latin typeface="Calibri" charset="0"/>
              <a:ea typeface="宋体" charset="0"/>
              <a:cs typeface="Calibri" charset="0"/>
            </a:endParaRPr>
          </a:p>
        </p:txBody>
      </p:sp>
    </p:spTree>
    <p:extLst>
      <p:ext uri="{BB962C8B-B14F-4D97-AF65-F5344CB8AC3E}">
        <p14:creationId xmlns:p14="http://schemas.microsoft.com/office/powerpoint/2010/main" val="1391102759"/>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lvl1pPr algn="l" defTabSz="914400" eaLnBrk="1" fontAlgn="auto" latinLnBrk="0" hangingPunct="1">
        <a:lnSpc>
          <a:spcPct val="90000"/>
        </a:lnSpc>
        <a:spcBef>
          <a:spcPts val="0"/>
        </a:spcBef>
        <a:buNone/>
        <a:defRPr sz="4400" kern="1200">
          <a:solidFill>
            <a:schemeClr val="tx1"/>
          </a:solidFill>
          <a:latin typeface="Calibri Light" charset="0"/>
          <a:ea typeface="宋体" charset="0"/>
          <a:cs typeface="Calibri Light" charset="0"/>
        </a:defRPr>
      </a:lvl1pPr>
    </p:titleStyle>
    <p:bodyStyle>
      <a:lvl1pPr marL="228600" indent="-228600" algn="l" defTabSz="914400" eaLnBrk="1" fontAlgn="auto" latinLnBrk="0" hangingPunct="1">
        <a:lnSpc>
          <a:spcPct val="90000"/>
        </a:lnSpc>
        <a:spcBef>
          <a:spcPts val="1000"/>
        </a:spcBef>
        <a:buFont typeface="Arial" pitchFamily="34" charset="0"/>
        <a:buChar char="•"/>
        <a:defRPr sz="2800" kern="1200">
          <a:solidFill>
            <a:schemeClr val="tx1"/>
          </a:solidFill>
          <a:latin typeface="Calibri" charset="0"/>
          <a:ea typeface="宋体" charset="0"/>
          <a:cs typeface="Calibri" charset="0"/>
        </a:defRPr>
      </a:lvl1pPr>
      <a:lvl2pPr marL="685800" indent="-228600" algn="l" defTabSz="914400" eaLnBrk="1" fontAlgn="auto" latinLnBrk="0" hangingPunct="1">
        <a:lnSpc>
          <a:spcPct val="90000"/>
        </a:lnSpc>
        <a:spcBef>
          <a:spcPts val="500"/>
        </a:spcBef>
        <a:buFont typeface="Arial" pitchFamily="34" charset="0"/>
        <a:buChar char="•"/>
        <a:defRPr sz="2400" kern="1200">
          <a:solidFill>
            <a:schemeClr val="tx1"/>
          </a:solidFill>
          <a:latin typeface="Calibri" charset="0"/>
          <a:ea typeface="宋体" charset="0"/>
          <a:cs typeface="Calibri" charset="0"/>
        </a:defRPr>
      </a:lvl2pPr>
      <a:lvl3pPr marL="1143000" indent="-228600" algn="l" defTabSz="914400" eaLnBrk="1" fontAlgn="auto" latinLnBrk="0" hangingPunct="1">
        <a:lnSpc>
          <a:spcPct val="90000"/>
        </a:lnSpc>
        <a:spcBef>
          <a:spcPts val="500"/>
        </a:spcBef>
        <a:buFont typeface="Arial" pitchFamily="34" charset="0"/>
        <a:buChar char="•"/>
        <a:defRPr sz="2000" kern="1200">
          <a:solidFill>
            <a:schemeClr val="tx1"/>
          </a:solidFill>
          <a:latin typeface="Calibri" charset="0"/>
          <a:ea typeface="宋体" charset="0"/>
          <a:cs typeface="Calibri" charset="0"/>
        </a:defRPr>
      </a:lvl3pPr>
      <a:lvl4pPr marL="16002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4pPr>
      <a:lvl5pPr marL="20574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5pPr>
      <a:lvl6pPr marL="25146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6pPr>
      <a:lvl7pPr marL="29718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7pPr>
      <a:lvl8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8pPr>
      <a:lvl9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9pPr>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p:cNvSpPr>
            <a:spLocks noGrp="1"/>
          </p:cNvSpPr>
          <p:nvPr>
            <p:ph type="title"/>
          </p:nvPr>
        </p:nvSpPr>
        <p:spPr>
          <a:xfrm>
            <a:off x="838389" y="365781"/>
            <a:ext cx="10515224" cy="1324636"/>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r>
              <a:rPr lang="zh-CN" altLang="en-US"/>
              <a:t>单击此处编辑母版标题样式</a:t>
            </a:r>
          </a:p>
        </p:txBody>
      </p:sp>
      <p:sp>
        <p:nvSpPr>
          <p:cNvPr id="18" name="文本框"/>
          <p:cNvSpPr>
            <a:spLocks noGrp="1"/>
          </p:cNvSpPr>
          <p:nvPr>
            <p:ph type="body" idx="1"/>
          </p:nvPr>
        </p:nvSpPr>
        <p:spPr>
          <a:xfrm>
            <a:off x="838389" y="1825890"/>
            <a:ext cx="10515224" cy="4351729"/>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r>
              <a:rPr lang="zh-CN" altLang="en-US"/>
              <a:t>单击此处编辑母版文本样式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19" name="文本框"/>
          <p:cNvSpPr>
            <a:spLocks noGrp="1"/>
          </p:cNvSpPr>
          <p:nvPr>
            <p:ph type="dt" idx="2"/>
          </p:nvPr>
        </p:nvSpPr>
        <p:spPr>
          <a:xfrm>
            <a:off x="838389" y="6356745"/>
            <a:ext cx="2742445" cy="36427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pPr algn="l"/>
            <a:fld id="{CAD2D6BD-DE1B-4B5F-8B41-2702339687B9}" type="datetime1">
              <a:rPr lang="zh-CN" altLang="en-US" sz="1140">
                <a:solidFill>
                  <a:srgbClr val="898989"/>
                </a:solidFill>
                <a:latin typeface="Calibri" charset="0"/>
                <a:ea typeface="宋体" charset="0"/>
                <a:cs typeface="Calibri" charset="0"/>
              </a:rPr>
              <a:pPr algn="l"/>
              <a:t>2019-2-11</a:t>
            </a:fld>
            <a:endParaRPr lang="zh-CN" altLang="en-US" sz="1140">
              <a:solidFill>
                <a:srgbClr val="898989"/>
              </a:solidFill>
              <a:latin typeface="Calibri" charset="0"/>
              <a:ea typeface="宋体" charset="0"/>
              <a:cs typeface="Calibri" charset="0"/>
            </a:endParaRPr>
          </a:p>
        </p:txBody>
      </p:sp>
      <p:sp>
        <p:nvSpPr>
          <p:cNvPr id="20" name="文本框"/>
          <p:cNvSpPr>
            <a:spLocks noGrp="1"/>
          </p:cNvSpPr>
          <p:nvPr>
            <p:ph type="ftr" idx="3"/>
          </p:nvPr>
        </p:nvSpPr>
        <p:spPr>
          <a:xfrm>
            <a:off x="4038412" y="6356745"/>
            <a:ext cx="4115176" cy="36427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pPr algn="ctr"/>
            <a:endParaRPr lang="zh-CN" altLang="en-US" sz="1140">
              <a:solidFill>
                <a:srgbClr val="898989"/>
              </a:solidFill>
              <a:latin typeface="Calibri" charset="0"/>
              <a:ea typeface="宋体" charset="0"/>
              <a:cs typeface="Calibri" charset="0"/>
            </a:endParaRPr>
          </a:p>
        </p:txBody>
      </p:sp>
      <p:sp>
        <p:nvSpPr>
          <p:cNvPr id="21" name="文本框"/>
          <p:cNvSpPr>
            <a:spLocks noGrp="1"/>
          </p:cNvSpPr>
          <p:nvPr>
            <p:ph type="sldNum" idx="4"/>
          </p:nvPr>
        </p:nvSpPr>
        <p:spPr>
          <a:xfrm>
            <a:off x="8611165" y="6356745"/>
            <a:ext cx="2742447" cy="36427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pPr algn="r"/>
            <a:fld id="{CAD2D6BD-DE1B-4B5F-8B41-2702339687B9}" type="slidenum">
              <a:rPr lang="en-US" altLang="zh-CN" sz="1140" b="0" i="0" u="none" strike="noStrike" kern="1200" cap="none" spc="0" baseline="0">
                <a:solidFill>
                  <a:srgbClr val="898989"/>
                </a:solidFill>
                <a:latin typeface="Calibri" charset="0"/>
                <a:ea typeface="宋体" charset="0"/>
                <a:cs typeface="Calibri" charset="0"/>
              </a:rPr>
              <a:pPr algn="r"/>
              <a:t>‹#›</a:t>
            </a:fld>
            <a:endParaRPr lang="zh-CN" altLang="en-US" sz="1140">
              <a:solidFill>
                <a:srgbClr val="898989"/>
              </a:solidFill>
              <a:latin typeface="Calibri" charset="0"/>
              <a:ea typeface="宋体" charset="0"/>
              <a:cs typeface="Calibri" charset="0"/>
            </a:endParaRPr>
          </a:p>
        </p:txBody>
      </p:sp>
    </p:spTree>
    <p:extLst>
      <p:ext uri="{BB962C8B-B14F-4D97-AF65-F5344CB8AC3E}">
        <p14:creationId xmlns:p14="http://schemas.microsoft.com/office/powerpoint/2010/main" val="1216596518"/>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sldNum="0" hdr="0" ftr="0" dt="0"/>
  <p:txStyles>
    <p:titleStyle>
      <a:lvl1pPr algn="l" defTabSz="914400" eaLnBrk="1" fontAlgn="auto" latinLnBrk="0" hangingPunct="1">
        <a:lnSpc>
          <a:spcPct val="90000"/>
        </a:lnSpc>
        <a:spcBef>
          <a:spcPts val="0"/>
        </a:spcBef>
        <a:buNone/>
        <a:defRPr sz="4170" kern="1200">
          <a:solidFill>
            <a:schemeClr val="tx1"/>
          </a:solidFill>
          <a:latin typeface="Calibri Light" charset="0"/>
          <a:ea typeface="宋体" charset="0"/>
          <a:cs typeface="Calibri Light" charset="0"/>
        </a:defRPr>
      </a:lvl1pPr>
    </p:titleStyle>
    <p:bodyStyle>
      <a:lvl1pPr marL="216408" indent="-216408" algn="l" defTabSz="914400" eaLnBrk="1" fontAlgn="auto" latinLnBrk="0" hangingPunct="1">
        <a:lnSpc>
          <a:spcPct val="90000"/>
        </a:lnSpc>
        <a:spcBef>
          <a:spcPct val="190000"/>
        </a:spcBef>
        <a:buFont typeface="Arial" pitchFamily="34" charset="0"/>
        <a:buChar char="•"/>
        <a:defRPr sz="2655" kern="1200">
          <a:solidFill>
            <a:schemeClr val="tx1"/>
          </a:solidFill>
          <a:latin typeface="Calibri" charset="0"/>
          <a:ea typeface="宋体" charset="0"/>
          <a:cs typeface="Calibri" charset="0"/>
        </a:defRPr>
      </a:lvl1pPr>
      <a:lvl2pPr marL="649986" indent="-216408" algn="l" defTabSz="914400" eaLnBrk="1" fontAlgn="auto" latinLnBrk="0" hangingPunct="1">
        <a:lnSpc>
          <a:spcPct val="90000"/>
        </a:lnSpc>
        <a:spcBef>
          <a:spcPct val="95000"/>
        </a:spcBef>
        <a:buFont typeface="Arial" pitchFamily="34" charset="0"/>
        <a:buChar char="•"/>
        <a:defRPr sz="2275" kern="1200">
          <a:solidFill>
            <a:schemeClr val="tx1"/>
          </a:solidFill>
          <a:latin typeface="Calibri" charset="0"/>
          <a:ea typeface="宋体" charset="0"/>
          <a:cs typeface="Calibri" charset="0"/>
        </a:defRPr>
      </a:lvl2pPr>
      <a:lvl3pPr marL="1083691" indent="-216408" algn="l" defTabSz="914400" eaLnBrk="1" fontAlgn="auto" latinLnBrk="0" hangingPunct="1">
        <a:lnSpc>
          <a:spcPct val="90000"/>
        </a:lnSpc>
        <a:spcBef>
          <a:spcPct val="95000"/>
        </a:spcBef>
        <a:buFont typeface="Arial" pitchFamily="34" charset="0"/>
        <a:buChar char="•"/>
        <a:defRPr sz="1895" kern="1200">
          <a:solidFill>
            <a:schemeClr val="tx1"/>
          </a:solidFill>
          <a:latin typeface="Calibri" charset="0"/>
          <a:ea typeface="宋体" charset="0"/>
          <a:cs typeface="Calibri" charset="0"/>
        </a:defRPr>
      </a:lvl3pPr>
      <a:lvl4pPr marL="1516761"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4pPr>
      <a:lvl5pPr marL="1950465"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5pPr>
      <a:lvl6pPr marL="2384298"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6pPr>
      <a:lvl7pPr marL="2817240"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7pPr>
      <a:lvl8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8pPr>
      <a:lvl9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9pPr>
    </p:bodyStyle>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文本框"/>
          <p:cNvSpPr>
            <a:spLocks noGrp="1"/>
          </p:cNvSpPr>
          <p:nvPr>
            <p:ph type="title"/>
          </p:nvPr>
        </p:nvSpPr>
        <p:spPr>
          <a:xfrm>
            <a:off x="1524000" y="1122363"/>
            <a:ext cx="9144000" cy="2387600"/>
          </a:xfrm>
          <a:prstGeom prst="rect">
            <a:avLst/>
          </a:prstGeom>
          <a:noFill/>
          <a:ln w="9525" cap="flat" cmpd="sng">
            <a:noFill/>
            <a:prstDash val="solid"/>
            <a:miter/>
          </a:ln>
        </p:spPr>
        <p:txBody>
          <a:bodyPr vert="horz" wrap="square" lIns="91440" tIns="45720" rIns="91440" bIns="45720" anchor="b" anchorCtr="0">
            <a:prstTxWarp prst="textNoShape">
              <a:avLst/>
            </a:prstTxWarp>
          </a:bodyPr>
          <a:lstStyle/>
          <a:p>
            <a:pPr algn="ctr"/>
            <a:r>
              <a:rPr lang="zh-CN" altLang="en-US" sz="6000"/>
              <a:t>单击此处编辑母版标题样式</a:t>
            </a:r>
          </a:p>
        </p:txBody>
      </p:sp>
      <p:sp>
        <p:nvSpPr>
          <p:cNvPr id="23" name="文本框"/>
          <p:cNvSpPr>
            <a:spLocks noGrp="1"/>
          </p:cNvSpPr>
          <p:nvPr>
            <p:ph type="body" idx="1"/>
          </p:nvPr>
        </p:nvSpPr>
        <p:spPr>
          <a:xfrm>
            <a:off x="1524000" y="3602038"/>
            <a:ext cx="9144000" cy="16557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algn="ctr">
              <a:buNone/>
            </a:pPr>
            <a:r>
              <a:rPr lang="zh-CN" altLang="en-US" sz="2400"/>
              <a:t>单击此处编辑母版副标题样式</a:t>
            </a:r>
          </a:p>
        </p:txBody>
      </p:sp>
      <p:sp>
        <p:nvSpPr>
          <p:cNvPr id="24" name="文本框"/>
          <p:cNvSpPr>
            <a:spLocks noGrp="1"/>
          </p:cNvSpPr>
          <p:nvPr>
            <p:ph type="dt" idx="10"/>
          </p:nvPr>
        </p:nvSpPr>
        <p:spPr>
          <a:xfrm>
            <a:off x="838200" y="6356349"/>
            <a:ext cx="2743200" cy="36512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pPr algn="l"/>
            <a:endParaRPr lang="zh-CN" altLang="en-US" sz="1200">
              <a:solidFill>
                <a:srgbClr val="898989"/>
              </a:solidFill>
              <a:latin typeface="等线" charset="0"/>
              <a:ea typeface="等线" charset="0"/>
              <a:cs typeface="等线" charset="0"/>
            </a:endParaRPr>
          </a:p>
        </p:txBody>
      </p:sp>
      <p:sp>
        <p:nvSpPr>
          <p:cNvPr id="25" name="文本框"/>
          <p:cNvSpPr>
            <a:spLocks noGrp="1"/>
          </p:cNvSpPr>
          <p:nvPr>
            <p:ph type="ftr"/>
          </p:nvPr>
        </p:nvSpPr>
        <p:spPr>
          <a:xfrm>
            <a:off x="4038600" y="6356349"/>
            <a:ext cx="4114800" cy="36512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pPr algn="ctr"/>
            <a:endParaRPr lang="zh-CN" altLang="en-US" sz="1200">
              <a:solidFill>
                <a:srgbClr val="898989"/>
              </a:solidFill>
              <a:latin typeface="等线" charset="0"/>
              <a:ea typeface="等线" charset="0"/>
              <a:cs typeface="等线" charset="0"/>
            </a:endParaRPr>
          </a:p>
        </p:txBody>
      </p:sp>
      <p:sp>
        <p:nvSpPr>
          <p:cNvPr id="26" name="文本框"/>
          <p:cNvSpPr>
            <a:spLocks noGrp="1"/>
          </p:cNvSpPr>
          <p:nvPr>
            <p:ph type="sldNum"/>
          </p:nvPr>
        </p:nvSpPr>
        <p:spPr>
          <a:xfrm>
            <a:off x="8610600" y="6356349"/>
            <a:ext cx="2743200" cy="36512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pPr algn="r"/>
            <a:fld id="{CAD2D6BD-DE1B-4B5F-8B41-2702339687B9}" type="slidenum">
              <a:rPr lang="en-US" altLang="zh-CN" sz="1200" b="0" i="0" u="none" strike="noStrike" kern="1200" cap="none" spc="0" baseline="0">
                <a:solidFill>
                  <a:srgbClr val="898989"/>
                </a:solidFill>
                <a:latin typeface="等线" charset="0"/>
                <a:ea typeface="等线" charset="0"/>
                <a:cs typeface="等线" charset="0"/>
              </a:rPr>
              <a:pPr algn="r"/>
              <a:t>‹#›</a:t>
            </a:fld>
            <a:endParaRPr lang="zh-CN" altLang="en-US" sz="1200">
              <a:solidFill>
                <a:srgbClr val="898989"/>
              </a:solidFill>
              <a:latin typeface="等线" charset="0"/>
              <a:ea typeface="等线" charset="0"/>
              <a:cs typeface="等线" charset="0"/>
            </a:endParaRPr>
          </a:p>
        </p:txBody>
      </p:sp>
    </p:spTree>
    <p:extLst>
      <p:ext uri="{BB962C8B-B14F-4D97-AF65-F5344CB8AC3E}">
        <p14:creationId xmlns:p14="http://schemas.microsoft.com/office/powerpoint/2010/main" val="1493903223"/>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hf sldNum="0" hdr="0" ftr="0" dt="0"/>
  <p:txStyles>
    <p:titleStyle>
      <a:lvl1pPr algn="l" defTabSz="914400" eaLnBrk="1" fontAlgn="auto" latinLnBrk="0" hangingPunct="1">
        <a:lnSpc>
          <a:spcPct val="90000"/>
        </a:lnSpc>
        <a:spcBef>
          <a:spcPts val="0"/>
        </a:spcBef>
        <a:buNone/>
        <a:defRPr sz="4400" kern="1200">
          <a:solidFill>
            <a:schemeClr val="tx1"/>
          </a:solidFill>
          <a:latin typeface="等线 Light" charset="0"/>
          <a:ea typeface="等线 Light" charset="0"/>
          <a:cs typeface="等线 Light" charset="0"/>
        </a:defRPr>
      </a:lvl1pPr>
    </p:titleStyle>
    <p:bodyStyle>
      <a:lvl1pPr marL="228600" indent="-228600" algn="l" defTabSz="914400" eaLnBrk="1" fontAlgn="auto" latinLnBrk="0" hangingPunct="1">
        <a:lnSpc>
          <a:spcPct val="90000"/>
        </a:lnSpc>
        <a:spcBef>
          <a:spcPts val="1000"/>
        </a:spcBef>
        <a:buFont typeface="Arial" pitchFamily="34" charset="0"/>
        <a:buChar char="•"/>
        <a:defRPr sz="2800" kern="1200">
          <a:solidFill>
            <a:schemeClr val="tx1"/>
          </a:solidFill>
          <a:latin typeface="等线" charset="0"/>
          <a:ea typeface="等线" charset="0"/>
          <a:cs typeface="等线" charset="0"/>
        </a:defRPr>
      </a:lvl1pPr>
      <a:lvl2pPr marL="685800" indent="-228600" algn="l" defTabSz="914400" eaLnBrk="1" fontAlgn="auto" latinLnBrk="0" hangingPunct="1">
        <a:lnSpc>
          <a:spcPct val="90000"/>
        </a:lnSpc>
        <a:spcBef>
          <a:spcPts val="500"/>
        </a:spcBef>
        <a:buFont typeface="Arial" pitchFamily="34" charset="0"/>
        <a:buChar char="•"/>
        <a:defRPr sz="2400" kern="1200">
          <a:solidFill>
            <a:schemeClr val="tx1"/>
          </a:solidFill>
          <a:latin typeface="等线" charset="0"/>
          <a:ea typeface="等线" charset="0"/>
          <a:cs typeface="等线" charset="0"/>
        </a:defRPr>
      </a:lvl2pPr>
      <a:lvl3pPr marL="1143000" indent="-228600" algn="l" defTabSz="914400" eaLnBrk="1" fontAlgn="auto" latinLnBrk="0" hangingPunct="1">
        <a:lnSpc>
          <a:spcPct val="90000"/>
        </a:lnSpc>
        <a:spcBef>
          <a:spcPts val="500"/>
        </a:spcBef>
        <a:buFont typeface="Arial" pitchFamily="34" charset="0"/>
        <a:buChar char="•"/>
        <a:defRPr sz="2000" kern="1200">
          <a:solidFill>
            <a:schemeClr val="tx1"/>
          </a:solidFill>
          <a:latin typeface="等线" charset="0"/>
          <a:ea typeface="等线" charset="0"/>
          <a:cs typeface="等线" charset="0"/>
        </a:defRPr>
      </a:lvl3pPr>
      <a:lvl4pPr marL="16002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4pPr>
      <a:lvl5pPr marL="20574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5pPr>
      <a:lvl6pPr marL="25146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6pPr>
      <a:lvl7pPr marL="29718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7pPr>
      <a:lvl8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8pPr>
      <a:lvl9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9pPr>
    </p:bodyStyle>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文本框"/>
          <p:cNvSpPr>
            <a:spLocks noGrp="1"/>
          </p:cNvSpPr>
          <p:nvPr>
            <p:ph type="dt" idx="10"/>
          </p:nvPr>
        </p:nvSpPr>
        <p:spPr>
          <a:xfrm>
            <a:off x="8382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l"/>
            <a:endParaRPr lang="zh-CN" altLang="en-US" sz="1200">
              <a:solidFill>
                <a:srgbClr val="898989"/>
              </a:solidFill>
              <a:latin typeface="等线" charset="0"/>
              <a:ea typeface="等线" charset="0"/>
              <a:cs typeface="等线" charset="0"/>
            </a:endParaRPr>
          </a:p>
        </p:txBody>
      </p:sp>
      <p:sp>
        <p:nvSpPr>
          <p:cNvPr id="28" name="文本框"/>
          <p:cNvSpPr>
            <a:spLocks noGrp="1"/>
          </p:cNvSpPr>
          <p:nvPr>
            <p:ph type="ftr"/>
          </p:nvPr>
        </p:nvSpPr>
        <p:spPr>
          <a:xfrm>
            <a:off x="4038600" y="6356349"/>
            <a:ext cx="41148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ctr"/>
            <a:endParaRPr lang="zh-CN" altLang="en-US" sz="1200">
              <a:solidFill>
                <a:srgbClr val="898989"/>
              </a:solidFill>
              <a:latin typeface="等线" charset="0"/>
              <a:ea typeface="等线" charset="0"/>
              <a:cs typeface="等线" charset="0"/>
            </a:endParaRPr>
          </a:p>
        </p:txBody>
      </p:sp>
      <p:sp>
        <p:nvSpPr>
          <p:cNvPr id="29" name="文本框"/>
          <p:cNvSpPr>
            <a:spLocks noGrp="1"/>
          </p:cNvSpPr>
          <p:nvPr>
            <p:ph type="sldNum"/>
          </p:nvPr>
        </p:nvSpPr>
        <p:spPr>
          <a:xfrm>
            <a:off x="86106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r"/>
            <a:fld id="{CAD2D6BD-DE1B-4B5F-8B41-2702339687B9}" type="slidenum">
              <a:rPr lang="en-US" altLang="zh-CN" sz="1200" b="0" i="0" u="none" strike="noStrike" kern="1200" cap="none" spc="0" baseline="0">
                <a:solidFill>
                  <a:srgbClr val="898989"/>
                </a:solidFill>
                <a:latin typeface="等线" charset="0"/>
                <a:ea typeface="等线" charset="0"/>
                <a:cs typeface="等线" charset="0"/>
              </a:rPr>
              <a:pPr algn="r"/>
              <a:t>‹#›</a:t>
            </a:fld>
            <a:endParaRPr lang="zh-CN" altLang="en-US" sz="1200">
              <a:solidFill>
                <a:srgbClr val="898989"/>
              </a:solidFill>
              <a:latin typeface="等线" charset="0"/>
              <a:ea typeface="等线" charset="0"/>
              <a:cs typeface="等线" charset="0"/>
            </a:endParaRPr>
          </a:p>
        </p:txBody>
      </p:sp>
    </p:spTree>
    <p:extLst>
      <p:ext uri="{BB962C8B-B14F-4D97-AF65-F5344CB8AC3E}">
        <p14:creationId xmlns:p14="http://schemas.microsoft.com/office/powerpoint/2010/main" val="325921950"/>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hf sldNum="0" hdr="0" ftr="0" dt="0"/>
  <p:txStyles>
    <p:titleStyle>
      <a:lvl1pPr algn="l" defTabSz="914400" eaLnBrk="1" fontAlgn="auto" latinLnBrk="0" hangingPunct="1">
        <a:lnSpc>
          <a:spcPct val="90000"/>
        </a:lnSpc>
        <a:spcBef>
          <a:spcPts val="0"/>
        </a:spcBef>
        <a:buNone/>
        <a:defRPr sz="4400" kern="1200">
          <a:solidFill>
            <a:schemeClr val="tx1"/>
          </a:solidFill>
          <a:latin typeface="等线 Light" charset="0"/>
          <a:ea typeface="等线 Light" charset="0"/>
          <a:cs typeface="等线 Light" charset="0"/>
        </a:defRPr>
      </a:lvl1pPr>
    </p:titleStyle>
    <p:bodyStyle>
      <a:lvl1pPr marL="228600" indent="-228600" algn="l" defTabSz="914400" eaLnBrk="1" fontAlgn="auto" latinLnBrk="0" hangingPunct="1">
        <a:lnSpc>
          <a:spcPct val="90000"/>
        </a:lnSpc>
        <a:spcBef>
          <a:spcPts val="1000"/>
        </a:spcBef>
        <a:buFont typeface="Arial" pitchFamily="34" charset="0"/>
        <a:buChar char="•"/>
        <a:defRPr sz="2800" kern="1200">
          <a:solidFill>
            <a:schemeClr val="tx1"/>
          </a:solidFill>
          <a:latin typeface="等线" charset="0"/>
          <a:ea typeface="等线" charset="0"/>
          <a:cs typeface="等线" charset="0"/>
        </a:defRPr>
      </a:lvl1pPr>
      <a:lvl2pPr marL="685800" indent="-228600" algn="l" defTabSz="914400" eaLnBrk="1" fontAlgn="auto" latinLnBrk="0" hangingPunct="1">
        <a:lnSpc>
          <a:spcPct val="90000"/>
        </a:lnSpc>
        <a:spcBef>
          <a:spcPts val="500"/>
        </a:spcBef>
        <a:buFont typeface="Arial" pitchFamily="34" charset="0"/>
        <a:buChar char="•"/>
        <a:defRPr sz="2400" kern="1200">
          <a:solidFill>
            <a:schemeClr val="tx1"/>
          </a:solidFill>
          <a:latin typeface="等线" charset="0"/>
          <a:ea typeface="等线" charset="0"/>
          <a:cs typeface="等线" charset="0"/>
        </a:defRPr>
      </a:lvl2pPr>
      <a:lvl3pPr marL="1143000" indent="-228600" algn="l" defTabSz="914400" eaLnBrk="1" fontAlgn="auto" latinLnBrk="0" hangingPunct="1">
        <a:lnSpc>
          <a:spcPct val="90000"/>
        </a:lnSpc>
        <a:spcBef>
          <a:spcPts val="500"/>
        </a:spcBef>
        <a:buFont typeface="Arial" pitchFamily="34" charset="0"/>
        <a:buChar char="•"/>
        <a:defRPr sz="2000" kern="1200">
          <a:solidFill>
            <a:schemeClr val="tx1"/>
          </a:solidFill>
          <a:latin typeface="等线" charset="0"/>
          <a:ea typeface="等线" charset="0"/>
          <a:cs typeface="等线" charset="0"/>
        </a:defRPr>
      </a:lvl3pPr>
      <a:lvl4pPr marL="16002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4pPr>
      <a:lvl5pPr marL="20574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5pPr>
      <a:lvl6pPr marL="25146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6pPr>
      <a:lvl7pPr marL="29718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7pPr>
      <a:lvl8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8pPr>
      <a:lvl9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9pPr>
    </p:bodyStyle>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文本框"/>
          <p:cNvSpPr>
            <a:spLocks noGrp="1"/>
          </p:cNvSpPr>
          <p:nvPr>
            <p:ph type="dt" idx="10"/>
          </p:nvPr>
        </p:nvSpPr>
        <p:spPr>
          <a:xfrm>
            <a:off x="8382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l"/>
            <a:endParaRPr lang="zh-CN" altLang="en-US" sz="1200">
              <a:solidFill>
                <a:srgbClr val="898989"/>
              </a:solidFill>
              <a:latin typeface="等线" charset="0"/>
              <a:ea typeface="等线" charset="0"/>
              <a:cs typeface="等线" charset="0"/>
            </a:endParaRPr>
          </a:p>
        </p:txBody>
      </p:sp>
      <p:sp>
        <p:nvSpPr>
          <p:cNvPr id="31" name="文本框"/>
          <p:cNvSpPr>
            <a:spLocks noGrp="1"/>
          </p:cNvSpPr>
          <p:nvPr>
            <p:ph type="ftr"/>
          </p:nvPr>
        </p:nvSpPr>
        <p:spPr>
          <a:xfrm>
            <a:off x="4038600" y="6356349"/>
            <a:ext cx="41148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ctr"/>
            <a:endParaRPr lang="zh-CN" altLang="en-US" sz="1200">
              <a:solidFill>
                <a:srgbClr val="898989"/>
              </a:solidFill>
              <a:latin typeface="等线" charset="0"/>
              <a:ea typeface="等线" charset="0"/>
              <a:cs typeface="等线" charset="0"/>
            </a:endParaRPr>
          </a:p>
        </p:txBody>
      </p:sp>
      <p:sp>
        <p:nvSpPr>
          <p:cNvPr id="32" name="文本框"/>
          <p:cNvSpPr>
            <a:spLocks noGrp="1"/>
          </p:cNvSpPr>
          <p:nvPr>
            <p:ph type="sldNum"/>
          </p:nvPr>
        </p:nvSpPr>
        <p:spPr>
          <a:xfrm>
            <a:off x="86106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r"/>
            <a:fld id="{CAD2D6BD-DE1B-4B5F-8B41-2702339687B9}" type="slidenum">
              <a:rPr lang="en-US" altLang="zh-CN" sz="1200" b="0" i="0" u="none" strike="noStrike" kern="1200" cap="none" spc="0" baseline="0">
                <a:solidFill>
                  <a:srgbClr val="898989"/>
                </a:solidFill>
                <a:latin typeface="等线" charset="0"/>
                <a:ea typeface="等线" charset="0"/>
                <a:cs typeface="等线" charset="0"/>
              </a:rPr>
              <a:pPr algn="r"/>
              <a:t>‹#›</a:t>
            </a:fld>
            <a:endParaRPr lang="zh-CN" altLang="en-US" sz="1200">
              <a:solidFill>
                <a:srgbClr val="898989"/>
              </a:solidFill>
              <a:latin typeface="等线" charset="0"/>
              <a:ea typeface="等线" charset="0"/>
              <a:cs typeface="等线" charset="0"/>
            </a:endParaRPr>
          </a:p>
        </p:txBody>
      </p:sp>
    </p:spTree>
    <p:extLst>
      <p:ext uri="{BB962C8B-B14F-4D97-AF65-F5344CB8AC3E}">
        <p14:creationId xmlns:p14="http://schemas.microsoft.com/office/powerpoint/2010/main" val="1590432330"/>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hf sldNum="0" hdr="0" ftr="0" dt="0"/>
  <p:txStyles>
    <p:titleStyle>
      <a:lvl1pPr algn="l" defTabSz="914400" eaLnBrk="1" fontAlgn="auto" latinLnBrk="0" hangingPunct="1">
        <a:lnSpc>
          <a:spcPct val="90000"/>
        </a:lnSpc>
        <a:spcBef>
          <a:spcPts val="0"/>
        </a:spcBef>
        <a:buNone/>
        <a:defRPr sz="4400" kern="1200">
          <a:solidFill>
            <a:schemeClr val="tx1"/>
          </a:solidFill>
          <a:latin typeface="等线 Light" charset="0"/>
          <a:ea typeface="等线 Light" charset="0"/>
          <a:cs typeface="等线 Light" charset="0"/>
        </a:defRPr>
      </a:lvl1pPr>
    </p:titleStyle>
    <p:bodyStyle>
      <a:lvl1pPr marL="228600" indent="-228600" algn="l" defTabSz="914400" eaLnBrk="1" fontAlgn="auto" latinLnBrk="0" hangingPunct="1">
        <a:lnSpc>
          <a:spcPct val="90000"/>
        </a:lnSpc>
        <a:spcBef>
          <a:spcPts val="1000"/>
        </a:spcBef>
        <a:buFont typeface="Arial" pitchFamily="34" charset="0"/>
        <a:buChar char="•"/>
        <a:defRPr sz="2800" kern="1200">
          <a:solidFill>
            <a:schemeClr val="tx1"/>
          </a:solidFill>
          <a:latin typeface="等线" charset="0"/>
          <a:ea typeface="等线" charset="0"/>
          <a:cs typeface="等线" charset="0"/>
        </a:defRPr>
      </a:lvl1pPr>
      <a:lvl2pPr marL="685800" indent="-228600" algn="l" defTabSz="914400" eaLnBrk="1" fontAlgn="auto" latinLnBrk="0" hangingPunct="1">
        <a:lnSpc>
          <a:spcPct val="90000"/>
        </a:lnSpc>
        <a:spcBef>
          <a:spcPts val="500"/>
        </a:spcBef>
        <a:buFont typeface="Arial" pitchFamily="34" charset="0"/>
        <a:buChar char="•"/>
        <a:defRPr sz="2400" kern="1200">
          <a:solidFill>
            <a:schemeClr val="tx1"/>
          </a:solidFill>
          <a:latin typeface="等线" charset="0"/>
          <a:ea typeface="等线" charset="0"/>
          <a:cs typeface="等线" charset="0"/>
        </a:defRPr>
      </a:lvl2pPr>
      <a:lvl3pPr marL="1143000" indent="-228600" algn="l" defTabSz="914400" eaLnBrk="1" fontAlgn="auto" latinLnBrk="0" hangingPunct="1">
        <a:lnSpc>
          <a:spcPct val="90000"/>
        </a:lnSpc>
        <a:spcBef>
          <a:spcPts val="500"/>
        </a:spcBef>
        <a:buFont typeface="Arial" pitchFamily="34" charset="0"/>
        <a:buChar char="•"/>
        <a:defRPr sz="2000" kern="1200">
          <a:solidFill>
            <a:schemeClr val="tx1"/>
          </a:solidFill>
          <a:latin typeface="等线" charset="0"/>
          <a:ea typeface="等线" charset="0"/>
          <a:cs typeface="等线" charset="0"/>
        </a:defRPr>
      </a:lvl3pPr>
      <a:lvl4pPr marL="16002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4pPr>
      <a:lvl5pPr marL="20574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5pPr>
      <a:lvl6pPr marL="25146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6pPr>
      <a:lvl7pPr marL="29718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7pPr>
      <a:lvl8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8pPr>
      <a:lvl9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0"/>
          <a:ea typeface="等线" charset="0"/>
          <a:cs typeface="等线" charset="0"/>
        </a:defRPr>
      </a:lvl9pPr>
    </p:bodyStyle>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文本框"/>
          <p:cNvSpPr>
            <a:spLocks noGrp="1"/>
          </p:cNvSpPr>
          <p:nvPr>
            <p:ph type="dt" idx="10"/>
          </p:nvPr>
        </p:nvSpPr>
        <p:spPr>
          <a:xfrm>
            <a:off x="8382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l"/>
            <a:endParaRPr lang="zh-CN" altLang="en-US" sz="1200">
              <a:solidFill>
                <a:srgbClr val="898989"/>
              </a:solidFill>
              <a:latin typeface="Calibri" charset="0"/>
              <a:ea typeface="宋体" charset="0"/>
              <a:cs typeface="Calibri" charset="0"/>
            </a:endParaRPr>
          </a:p>
        </p:txBody>
      </p:sp>
      <p:sp>
        <p:nvSpPr>
          <p:cNvPr id="34" name="文本框"/>
          <p:cNvSpPr>
            <a:spLocks noGrp="1"/>
          </p:cNvSpPr>
          <p:nvPr>
            <p:ph type="ftr"/>
          </p:nvPr>
        </p:nvSpPr>
        <p:spPr>
          <a:xfrm>
            <a:off x="4038600" y="6356349"/>
            <a:ext cx="41148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ctr"/>
            <a:endParaRPr lang="zh-CN" altLang="en-US" sz="1200">
              <a:solidFill>
                <a:srgbClr val="898989"/>
              </a:solidFill>
              <a:latin typeface="Calibri" charset="0"/>
              <a:ea typeface="宋体" charset="0"/>
              <a:cs typeface="Calibri" charset="0"/>
            </a:endParaRPr>
          </a:p>
        </p:txBody>
      </p:sp>
      <p:sp>
        <p:nvSpPr>
          <p:cNvPr id="35" name="文本框"/>
          <p:cNvSpPr>
            <a:spLocks noGrp="1"/>
          </p:cNvSpPr>
          <p:nvPr>
            <p:ph type="sldNum"/>
          </p:nvPr>
        </p:nvSpPr>
        <p:spPr>
          <a:xfrm>
            <a:off x="8610600" y="6356349"/>
            <a:ext cx="2743200" cy="36512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r"/>
            <a:fld id="{CAD2D6BD-DE1B-4B5F-8B41-2702339687B9}" type="slidenum">
              <a:rPr lang="en-US" altLang="zh-CN" sz="1200" b="0" i="0" u="none" strike="noStrike" kern="1200" cap="none" spc="0" baseline="0">
                <a:solidFill>
                  <a:srgbClr val="898989"/>
                </a:solidFill>
                <a:latin typeface="Calibri" charset="0"/>
                <a:ea typeface="宋体" charset="0"/>
                <a:cs typeface="Calibri" charset="0"/>
              </a:rPr>
              <a:pPr algn="r"/>
              <a:t>‹#›</a:t>
            </a:fld>
            <a:endParaRPr lang="zh-CN" altLang="en-US" sz="1200">
              <a:solidFill>
                <a:srgbClr val="898989"/>
              </a:solidFill>
              <a:latin typeface="Calibri" charset="0"/>
              <a:ea typeface="宋体" charset="0"/>
              <a:cs typeface="Calibri" charset="0"/>
            </a:endParaRPr>
          </a:p>
        </p:txBody>
      </p:sp>
    </p:spTree>
    <p:extLst>
      <p:ext uri="{BB962C8B-B14F-4D97-AF65-F5344CB8AC3E}">
        <p14:creationId xmlns:p14="http://schemas.microsoft.com/office/powerpoint/2010/main" val="94628586"/>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ftr="0" dt="0"/>
  <p:txStyles>
    <p:titleStyle>
      <a:lvl1pPr algn="l" defTabSz="914400" eaLnBrk="1" fontAlgn="auto" latinLnBrk="0" hangingPunct="1">
        <a:lnSpc>
          <a:spcPct val="90000"/>
        </a:lnSpc>
        <a:spcBef>
          <a:spcPts val="0"/>
        </a:spcBef>
        <a:buNone/>
        <a:defRPr sz="4400" kern="1200">
          <a:solidFill>
            <a:schemeClr val="tx1"/>
          </a:solidFill>
          <a:latin typeface="Calibri Light" charset="0"/>
          <a:ea typeface="宋体" charset="0"/>
          <a:cs typeface="Calibri Light" charset="0"/>
        </a:defRPr>
      </a:lvl1pPr>
    </p:titleStyle>
    <p:bodyStyle>
      <a:lvl1pPr marL="228600" indent="-228600" algn="l" defTabSz="914400" eaLnBrk="1" fontAlgn="auto" latinLnBrk="0" hangingPunct="1">
        <a:lnSpc>
          <a:spcPct val="90000"/>
        </a:lnSpc>
        <a:spcBef>
          <a:spcPts val="1000"/>
        </a:spcBef>
        <a:buFont typeface="Arial" pitchFamily="34" charset="0"/>
        <a:buChar char="•"/>
        <a:defRPr sz="2800" kern="1200">
          <a:solidFill>
            <a:schemeClr val="tx1"/>
          </a:solidFill>
          <a:latin typeface="Calibri" charset="0"/>
          <a:ea typeface="宋体" charset="0"/>
          <a:cs typeface="Calibri" charset="0"/>
        </a:defRPr>
      </a:lvl1pPr>
      <a:lvl2pPr marL="685800" indent="-228600" algn="l" defTabSz="914400" eaLnBrk="1" fontAlgn="auto" latinLnBrk="0" hangingPunct="1">
        <a:lnSpc>
          <a:spcPct val="90000"/>
        </a:lnSpc>
        <a:spcBef>
          <a:spcPts val="500"/>
        </a:spcBef>
        <a:buFont typeface="Arial" pitchFamily="34" charset="0"/>
        <a:buChar char="•"/>
        <a:defRPr sz="2400" kern="1200">
          <a:solidFill>
            <a:schemeClr val="tx1"/>
          </a:solidFill>
          <a:latin typeface="Calibri" charset="0"/>
          <a:ea typeface="宋体" charset="0"/>
          <a:cs typeface="Calibri" charset="0"/>
        </a:defRPr>
      </a:lvl2pPr>
      <a:lvl3pPr marL="1143000" indent="-228600" algn="l" defTabSz="914400" eaLnBrk="1" fontAlgn="auto" latinLnBrk="0" hangingPunct="1">
        <a:lnSpc>
          <a:spcPct val="90000"/>
        </a:lnSpc>
        <a:spcBef>
          <a:spcPts val="500"/>
        </a:spcBef>
        <a:buFont typeface="Arial" pitchFamily="34" charset="0"/>
        <a:buChar char="•"/>
        <a:defRPr sz="2000" kern="1200">
          <a:solidFill>
            <a:schemeClr val="tx1"/>
          </a:solidFill>
          <a:latin typeface="Calibri" charset="0"/>
          <a:ea typeface="宋体" charset="0"/>
          <a:cs typeface="Calibri" charset="0"/>
        </a:defRPr>
      </a:lvl3pPr>
      <a:lvl4pPr marL="16002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4pPr>
      <a:lvl5pPr marL="20574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5pPr>
      <a:lvl6pPr marL="25146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6pPr>
      <a:lvl7pPr marL="29718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7pPr>
      <a:lvl8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8pPr>
      <a:lvl9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Calibri" charset="0"/>
          <a:ea typeface="宋体" charset="0"/>
          <a:cs typeface="Calibri" charset="0"/>
        </a:defRPr>
      </a:lvl9pPr>
    </p:bodyStyle>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401044"/>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hf sldNum="0" hdr="0" ftr="0" dt="0"/>
  <p:txStyles>
    <p:titleStyle>
      <a:lvl1pPr algn="l" defTabSz="914400" eaLnBrk="1" fontAlgn="auto" latinLnBrk="0" hangingPunct="1">
        <a:lnSpc>
          <a:spcPct val="90000"/>
        </a:lnSpc>
        <a:spcBef>
          <a:spcPts val="0"/>
        </a:spcBef>
        <a:buNone/>
        <a:defRPr sz="4170" kern="1200">
          <a:solidFill>
            <a:schemeClr val="tx1"/>
          </a:solidFill>
          <a:latin typeface="Calibri Light" charset="0"/>
          <a:ea typeface="宋体" charset="0"/>
          <a:cs typeface="Calibri Light" charset="0"/>
        </a:defRPr>
      </a:lvl1pPr>
    </p:titleStyle>
    <p:bodyStyle>
      <a:lvl1pPr marL="216408" indent="-216408" algn="l" defTabSz="914400" eaLnBrk="1" fontAlgn="auto" latinLnBrk="0" hangingPunct="1">
        <a:lnSpc>
          <a:spcPct val="90000"/>
        </a:lnSpc>
        <a:spcBef>
          <a:spcPct val="190000"/>
        </a:spcBef>
        <a:buFont typeface="Arial" pitchFamily="34" charset="0"/>
        <a:buChar char="•"/>
        <a:defRPr sz="2655" kern="1200">
          <a:solidFill>
            <a:schemeClr val="tx1"/>
          </a:solidFill>
          <a:latin typeface="Calibri" charset="0"/>
          <a:ea typeface="宋体" charset="0"/>
          <a:cs typeface="Calibri" charset="0"/>
        </a:defRPr>
      </a:lvl1pPr>
      <a:lvl2pPr marL="649986" indent="-216408" algn="l" defTabSz="914400" eaLnBrk="1" fontAlgn="auto" latinLnBrk="0" hangingPunct="1">
        <a:lnSpc>
          <a:spcPct val="90000"/>
        </a:lnSpc>
        <a:spcBef>
          <a:spcPct val="95000"/>
        </a:spcBef>
        <a:buFont typeface="Arial" pitchFamily="34" charset="0"/>
        <a:buChar char="•"/>
        <a:defRPr sz="2275" kern="1200">
          <a:solidFill>
            <a:schemeClr val="tx1"/>
          </a:solidFill>
          <a:latin typeface="Calibri" charset="0"/>
          <a:ea typeface="宋体" charset="0"/>
          <a:cs typeface="Calibri" charset="0"/>
        </a:defRPr>
      </a:lvl2pPr>
      <a:lvl3pPr marL="1083691" indent="-216408" algn="l" defTabSz="914400" eaLnBrk="1" fontAlgn="auto" latinLnBrk="0" hangingPunct="1">
        <a:lnSpc>
          <a:spcPct val="90000"/>
        </a:lnSpc>
        <a:spcBef>
          <a:spcPct val="95000"/>
        </a:spcBef>
        <a:buFont typeface="Arial" pitchFamily="34" charset="0"/>
        <a:buChar char="•"/>
        <a:defRPr sz="1895" kern="1200">
          <a:solidFill>
            <a:schemeClr val="tx1"/>
          </a:solidFill>
          <a:latin typeface="Calibri" charset="0"/>
          <a:ea typeface="宋体" charset="0"/>
          <a:cs typeface="Calibri" charset="0"/>
        </a:defRPr>
      </a:lvl3pPr>
      <a:lvl4pPr marL="1516761"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4pPr>
      <a:lvl5pPr marL="1950465"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5pPr>
      <a:lvl6pPr marL="2384298"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6pPr>
      <a:lvl7pPr marL="2817240"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7pPr>
      <a:lvl8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8pPr>
      <a:lvl9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9pPr>
    </p:bodyStyle>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文本框"/>
          <p:cNvSpPr>
            <a:spLocks noGrp="1"/>
          </p:cNvSpPr>
          <p:nvPr>
            <p:ph type="title"/>
          </p:nvPr>
        </p:nvSpPr>
        <p:spPr>
          <a:xfrm>
            <a:off x="1524000" y="1122363"/>
            <a:ext cx="9144000" cy="2387600"/>
          </a:xfrm>
          <a:prstGeom prst="rect">
            <a:avLst/>
          </a:prstGeom>
          <a:noFill/>
          <a:ln w="9525" cap="flat" cmpd="sng">
            <a:noFill/>
            <a:prstDash val="solid"/>
            <a:miter/>
          </a:ln>
        </p:spPr>
        <p:txBody>
          <a:bodyPr vert="horz" wrap="square" lIns="91440" tIns="45720" rIns="91440" bIns="45720" anchor="b" anchorCtr="0">
            <a:prstTxWarp prst="textNoShape">
              <a:avLst/>
            </a:prstTxWarp>
          </a:bodyPr>
          <a:lstStyle/>
          <a:p>
            <a:pPr algn="ctr"/>
            <a:r>
              <a:rPr lang="zh-CN" altLang="en-US" sz="6000"/>
              <a:t>单击此处编辑母版标题样式</a:t>
            </a:r>
          </a:p>
        </p:txBody>
      </p:sp>
      <p:sp>
        <p:nvSpPr>
          <p:cNvPr id="37" name="文本框"/>
          <p:cNvSpPr>
            <a:spLocks noGrp="1"/>
          </p:cNvSpPr>
          <p:nvPr>
            <p:ph type="body" idx="1"/>
          </p:nvPr>
        </p:nvSpPr>
        <p:spPr>
          <a:xfrm>
            <a:off x="1524000" y="3602038"/>
            <a:ext cx="9144000" cy="16557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algn="ctr">
              <a:buNone/>
            </a:pPr>
            <a:r>
              <a:rPr lang="zh-CN" altLang="en-US" sz="2400"/>
              <a:t>单击此处编辑母版副标题样式</a:t>
            </a:r>
          </a:p>
        </p:txBody>
      </p:sp>
      <p:sp>
        <p:nvSpPr>
          <p:cNvPr id="38" name="文本框"/>
          <p:cNvSpPr>
            <a:spLocks noGrp="1"/>
          </p:cNvSpPr>
          <p:nvPr>
            <p:ph type="dt" idx="10"/>
          </p:nvPr>
        </p:nvSpPr>
        <p:spPr>
          <a:xfrm>
            <a:off x="838389" y="6356745"/>
            <a:ext cx="2742445"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l"/>
            <a:endParaRPr lang="zh-CN" altLang="en-US" sz="1140">
              <a:solidFill>
                <a:srgbClr val="898989"/>
              </a:solidFill>
              <a:latin typeface="Calibri" charset="0"/>
              <a:ea typeface="宋体" charset="0"/>
              <a:cs typeface="Calibri" charset="0"/>
            </a:endParaRPr>
          </a:p>
        </p:txBody>
      </p:sp>
      <p:sp>
        <p:nvSpPr>
          <p:cNvPr id="39" name="文本框"/>
          <p:cNvSpPr>
            <a:spLocks noGrp="1"/>
          </p:cNvSpPr>
          <p:nvPr>
            <p:ph type="ftr"/>
          </p:nvPr>
        </p:nvSpPr>
        <p:spPr>
          <a:xfrm>
            <a:off x="4038412" y="6356745"/>
            <a:ext cx="4115176"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ctr"/>
            <a:endParaRPr lang="zh-CN" altLang="en-US" sz="1140">
              <a:solidFill>
                <a:srgbClr val="898989"/>
              </a:solidFill>
              <a:latin typeface="Calibri" charset="0"/>
              <a:ea typeface="宋体" charset="0"/>
              <a:cs typeface="Calibri" charset="0"/>
            </a:endParaRPr>
          </a:p>
        </p:txBody>
      </p:sp>
      <p:sp>
        <p:nvSpPr>
          <p:cNvPr id="40" name="文本框"/>
          <p:cNvSpPr>
            <a:spLocks noGrp="1"/>
          </p:cNvSpPr>
          <p:nvPr>
            <p:ph type="sldNum"/>
          </p:nvPr>
        </p:nvSpPr>
        <p:spPr>
          <a:xfrm>
            <a:off x="8611165" y="6356745"/>
            <a:ext cx="2742447" cy="364275"/>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algn="r"/>
            <a:fld id="{CAD2D6BD-DE1B-4B5F-8B41-2702339687B9}" type="slidenum">
              <a:rPr lang="en-US" altLang="zh-CN" sz="1140" b="0" i="0" u="none" strike="noStrike" kern="1200" cap="none" spc="0" baseline="0">
                <a:solidFill>
                  <a:srgbClr val="898989"/>
                </a:solidFill>
                <a:latin typeface="Calibri" charset="0"/>
                <a:ea typeface="宋体" charset="0"/>
                <a:cs typeface="Calibri" charset="0"/>
              </a:rPr>
              <a:pPr algn="r"/>
              <a:t>‹#›</a:t>
            </a:fld>
            <a:endParaRPr lang="zh-CN" altLang="en-US" sz="1140">
              <a:solidFill>
                <a:srgbClr val="898989"/>
              </a:solidFill>
              <a:latin typeface="Calibri" charset="0"/>
              <a:ea typeface="宋体" charset="0"/>
              <a:cs typeface="Calibri" charset="0"/>
            </a:endParaRPr>
          </a:p>
        </p:txBody>
      </p:sp>
    </p:spTree>
    <p:extLst>
      <p:ext uri="{BB962C8B-B14F-4D97-AF65-F5344CB8AC3E}">
        <p14:creationId xmlns:p14="http://schemas.microsoft.com/office/powerpoint/2010/main" val="1766488181"/>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hf sldNum="0" hdr="0" ftr="0" dt="0"/>
  <p:txStyles>
    <p:titleStyle>
      <a:lvl1pPr algn="l" defTabSz="914400" eaLnBrk="1" fontAlgn="auto" latinLnBrk="0" hangingPunct="1">
        <a:lnSpc>
          <a:spcPct val="90000"/>
        </a:lnSpc>
        <a:spcBef>
          <a:spcPts val="0"/>
        </a:spcBef>
        <a:buNone/>
        <a:defRPr sz="4170" kern="1200">
          <a:solidFill>
            <a:schemeClr val="tx1"/>
          </a:solidFill>
          <a:latin typeface="Calibri Light" charset="0"/>
          <a:ea typeface="宋体" charset="0"/>
          <a:cs typeface="Calibri Light" charset="0"/>
        </a:defRPr>
      </a:lvl1pPr>
    </p:titleStyle>
    <p:bodyStyle>
      <a:lvl1pPr marL="216408" indent="-216408" algn="l" defTabSz="914400" eaLnBrk="1" fontAlgn="auto" latinLnBrk="0" hangingPunct="1">
        <a:lnSpc>
          <a:spcPct val="90000"/>
        </a:lnSpc>
        <a:spcBef>
          <a:spcPct val="190000"/>
        </a:spcBef>
        <a:buFont typeface="Arial" pitchFamily="34" charset="0"/>
        <a:buChar char="•"/>
        <a:defRPr sz="2655" kern="1200">
          <a:solidFill>
            <a:schemeClr val="tx1"/>
          </a:solidFill>
          <a:latin typeface="Calibri" charset="0"/>
          <a:ea typeface="宋体" charset="0"/>
          <a:cs typeface="Calibri" charset="0"/>
        </a:defRPr>
      </a:lvl1pPr>
      <a:lvl2pPr marL="649986" indent="-216408" algn="l" defTabSz="914400" eaLnBrk="1" fontAlgn="auto" latinLnBrk="0" hangingPunct="1">
        <a:lnSpc>
          <a:spcPct val="90000"/>
        </a:lnSpc>
        <a:spcBef>
          <a:spcPct val="95000"/>
        </a:spcBef>
        <a:buFont typeface="Arial" pitchFamily="34" charset="0"/>
        <a:buChar char="•"/>
        <a:defRPr sz="2275" kern="1200">
          <a:solidFill>
            <a:schemeClr val="tx1"/>
          </a:solidFill>
          <a:latin typeface="Calibri" charset="0"/>
          <a:ea typeface="宋体" charset="0"/>
          <a:cs typeface="Calibri" charset="0"/>
        </a:defRPr>
      </a:lvl2pPr>
      <a:lvl3pPr marL="1083691" indent="-216408" algn="l" defTabSz="914400" eaLnBrk="1" fontAlgn="auto" latinLnBrk="0" hangingPunct="1">
        <a:lnSpc>
          <a:spcPct val="90000"/>
        </a:lnSpc>
        <a:spcBef>
          <a:spcPct val="95000"/>
        </a:spcBef>
        <a:buFont typeface="Arial" pitchFamily="34" charset="0"/>
        <a:buChar char="•"/>
        <a:defRPr sz="1895" kern="1200">
          <a:solidFill>
            <a:schemeClr val="tx1"/>
          </a:solidFill>
          <a:latin typeface="Calibri" charset="0"/>
          <a:ea typeface="宋体" charset="0"/>
          <a:cs typeface="Calibri" charset="0"/>
        </a:defRPr>
      </a:lvl3pPr>
      <a:lvl4pPr marL="1516761"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4pPr>
      <a:lvl5pPr marL="1950465"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5pPr>
      <a:lvl6pPr marL="2384298"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6pPr>
      <a:lvl7pPr marL="2817240"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7pPr>
      <a:lvl8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8pPr>
      <a:lvl9pPr marL="3251073" indent="-216408" algn="l" defTabSz="914400" eaLnBrk="1" fontAlgn="auto" latinLnBrk="0" hangingPunct="1">
        <a:lnSpc>
          <a:spcPct val="90000"/>
        </a:lnSpc>
        <a:spcBef>
          <a:spcPct val="95000"/>
        </a:spcBef>
        <a:buFont typeface="Arial" pitchFamily="34" charset="0"/>
        <a:buChar char="•"/>
        <a:defRPr sz="1704" kern="1200">
          <a:solidFill>
            <a:schemeClr val="tx1"/>
          </a:solidFill>
          <a:latin typeface="Calibri" charset="0"/>
          <a:ea typeface="宋体" charset="0"/>
          <a:cs typeface="Calibri" charset="0"/>
        </a:defRPr>
      </a:lvl9pPr>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4.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48" name="矩形"/>
          <p:cNvSpPr>
            <a:spLocks/>
          </p:cNvSpPr>
          <p:nvPr/>
        </p:nvSpPr>
        <p:spPr>
          <a:xfrm>
            <a:off x="1905000" y="66675"/>
            <a:ext cx="7713329" cy="369332"/>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r>
              <a:rPr lang="zh-CN" altLang="en-US" sz="1800" b="1" i="0" u="none" strike="noStrike" kern="1200" cap="none" spc="0" baseline="0" dirty="0">
                <a:solidFill>
                  <a:srgbClr val="004899"/>
                </a:solidFill>
                <a:latin typeface="仿宋_GB2312" pitchFamily="49" charset="-122"/>
                <a:ea typeface="仿宋_GB2312" pitchFamily="49" charset="-122"/>
                <a:cs typeface="Calibri" charset="0"/>
                <a:sym typeface="宋体" charset="0"/>
              </a:rPr>
              <a:t>（一）政府投资建设项目审批流程指导图（</a:t>
            </a:r>
            <a:r>
              <a:rPr lang="zh-CN" altLang="en-US" b="1" dirty="0">
                <a:solidFill>
                  <a:srgbClr val="004899"/>
                </a:solidFill>
                <a:latin typeface="仿宋_GB2312" pitchFamily="49" charset="-122"/>
                <a:ea typeface="仿宋_GB2312" pitchFamily="49" charset="-122"/>
                <a:cs typeface="Calibri" charset="0"/>
                <a:sym typeface="宋体" charset="0"/>
              </a:rPr>
              <a:t>城市基础设施</a:t>
            </a:r>
            <a:r>
              <a:rPr lang="en-US" altLang="zh-CN" b="1" dirty="0">
                <a:solidFill>
                  <a:srgbClr val="004899"/>
                </a:solidFill>
                <a:latin typeface="仿宋_GB2312" pitchFamily="49" charset="-122"/>
                <a:ea typeface="仿宋_GB2312" pitchFamily="49" charset="-122"/>
                <a:cs typeface="Calibri" charset="0"/>
                <a:sym typeface="宋体" charset="0"/>
              </a:rPr>
              <a:t>-</a:t>
            </a:r>
            <a:r>
              <a:rPr lang="zh-CN" altLang="en-US" b="1" dirty="0">
                <a:solidFill>
                  <a:srgbClr val="004899"/>
                </a:solidFill>
                <a:latin typeface="仿宋_GB2312" pitchFamily="49" charset="-122"/>
                <a:ea typeface="仿宋_GB2312" pitchFamily="49" charset="-122"/>
                <a:cs typeface="Calibri" charset="0"/>
                <a:sym typeface="宋体" charset="0"/>
              </a:rPr>
              <a:t>线性工程</a:t>
            </a:r>
            <a:r>
              <a:rPr lang="zh-CN" altLang="en-US" sz="1800" b="1" i="0" u="none" strike="noStrike" kern="1200" cap="none" spc="0" baseline="0" dirty="0">
                <a:solidFill>
                  <a:srgbClr val="004899"/>
                </a:solidFill>
                <a:latin typeface="仿宋_GB2312" pitchFamily="49" charset="-122"/>
                <a:ea typeface="仿宋_GB2312" pitchFamily="49" charset="-122"/>
                <a:cs typeface="Calibri" charset="0"/>
                <a:sym typeface="宋体" charset="0"/>
              </a:rPr>
              <a:t>类）</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349" name="矩形"/>
          <p:cNvSpPr>
            <a:spLocks/>
          </p:cNvSpPr>
          <p:nvPr/>
        </p:nvSpPr>
        <p:spPr>
          <a:xfrm>
            <a:off x="9452610" y="87612"/>
            <a:ext cx="2492374" cy="369332"/>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ts val="0"/>
              </a:spcBef>
              <a:spcAft>
                <a:spcPts val="0"/>
              </a:spcAft>
              <a:buNone/>
            </a:pPr>
            <a:r>
              <a:rPr lang="zh-CN" altLang="en-US" sz="1800" b="1" i="0" u="none" strike="noStrike" kern="1200" cap="none" spc="0" baseline="0" dirty="0">
                <a:solidFill>
                  <a:schemeClr val="tx1"/>
                </a:solidFill>
                <a:latin typeface="仿宋_GB2312" pitchFamily="49" charset="-122"/>
                <a:ea typeface="仿宋_GB2312" pitchFamily="49" charset="-122"/>
                <a:cs typeface="Calibri" charset="0"/>
              </a:rPr>
              <a:t>审批时长：</a:t>
            </a:r>
            <a:r>
              <a:rPr lang="en-US" altLang="zh-CN" b="1" dirty="0">
                <a:latin typeface="仿宋_GB2312" pitchFamily="49" charset="-122"/>
                <a:ea typeface="仿宋_GB2312" pitchFamily="49" charset="-122"/>
                <a:cs typeface="Calibri" charset="0"/>
              </a:rPr>
              <a:t>86</a:t>
            </a:r>
            <a:r>
              <a:rPr lang="zh-CN" altLang="en-US" sz="18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350" name="矩形"/>
          <p:cNvSpPr>
            <a:spLocks/>
          </p:cNvSpPr>
          <p:nvPr/>
        </p:nvSpPr>
        <p:spPr>
          <a:xfrm>
            <a:off x="139452" y="427865"/>
            <a:ext cx="9391015" cy="58477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ts val="0"/>
              </a:spcBef>
              <a:spcAft>
                <a:spcPts val="0"/>
              </a:spcAft>
              <a:buNone/>
            </a:pP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1</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、立项用地规划许可阶段（共</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48</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个工作日）</a:t>
            </a:r>
            <a:endParaRPr lang="en-US" altLang="zh-CN" sz="1800" b="0" i="0" u="none" strike="noStrike" kern="1200" cap="none" spc="0" baseline="0" dirty="0">
              <a:solidFill>
                <a:schemeClr val="tx1"/>
              </a:solidFill>
              <a:latin typeface="仿宋_GB2312" pitchFamily="49" charset="-122"/>
              <a:ea typeface="仿宋_GB2312" pitchFamily="49" charset="-122"/>
              <a:cs typeface="Calibri" charset="0"/>
            </a:endParaRPr>
          </a:p>
          <a:p>
            <a:pPr marL="0" indent="0" algn="l">
              <a:lnSpc>
                <a:spcPct val="100000"/>
              </a:lnSpc>
              <a:spcBef>
                <a:spcPts val="0"/>
              </a:spcBef>
              <a:spcAft>
                <a:spcPts val="0"/>
              </a:spcAft>
              <a:buNone/>
            </a:pP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351" name="矩形"/>
          <p:cNvSpPr>
            <a:spLocks/>
          </p:cNvSpPr>
          <p:nvPr/>
        </p:nvSpPr>
        <p:spPr>
          <a:xfrm>
            <a:off x="87630" y="427865"/>
            <a:ext cx="12016741" cy="1755140"/>
          </a:xfrm>
          <a:prstGeom prst="rect">
            <a:avLst/>
          </a:prstGeom>
          <a:noFill/>
          <a:ln w="9525" cap="flat" cmpd="sng">
            <a:solidFill>
              <a:schemeClr val="accent5"/>
            </a:solidFill>
            <a:prstDash val="sysDash"/>
            <a:round/>
          </a:ln>
        </p:spPr>
      </p:sp>
      <p:sp>
        <p:nvSpPr>
          <p:cNvPr id="2353" name="矩形"/>
          <p:cNvSpPr>
            <a:spLocks/>
          </p:cNvSpPr>
          <p:nvPr/>
        </p:nvSpPr>
        <p:spPr>
          <a:xfrm>
            <a:off x="297766" y="837612"/>
            <a:ext cx="1965929"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dirty="0">
                <a:latin typeface="仿宋_GB2312" pitchFamily="49" charset="-122"/>
                <a:ea typeface="仿宋_GB2312" pitchFamily="49" charset="-122"/>
                <a:cs typeface="Calibri" charset="0"/>
              </a:rPr>
              <a:t>项目建议书审批</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200" b="0"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3</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r>
              <a:rPr lang="zh-CN" altLang="en-US" sz="1200" b="0" i="0" u="none" strike="noStrike" kern="1200" cap="none" spc="0" baseline="0" dirty="0">
                <a:solidFill>
                  <a:schemeClr val="tx1"/>
                </a:solidFill>
                <a:latin typeface="仿宋_GB2312" pitchFamily="49" charset="-122"/>
                <a:ea typeface="仿宋_GB2312" pitchFamily="49" charset="-122"/>
                <a:cs typeface="Calibri" charset="0"/>
              </a:rPr>
              <a:t>）</a:t>
            </a:r>
          </a:p>
        </p:txBody>
      </p:sp>
      <p:sp>
        <p:nvSpPr>
          <p:cNvPr id="2354" name="矩形"/>
          <p:cNvSpPr>
            <a:spLocks/>
          </p:cNvSpPr>
          <p:nvPr/>
        </p:nvSpPr>
        <p:spPr>
          <a:xfrm>
            <a:off x="9136562" y="843801"/>
            <a:ext cx="1892299"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项目可行性研究报告联合审查和批复</a:t>
            </a:r>
            <a:r>
              <a:rPr lang="zh-CN" altLang="en-US" sz="1200" b="0"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10</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r>
              <a:rPr lang="zh-CN" altLang="en-US" sz="1200" b="0" i="0" u="none" strike="noStrike" kern="1200" cap="none" spc="0" baseline="0" dirty="0">
                <a:solidFill>
                  <a:schemeClr val="tx1"/>
                </a:solidFill>
                <a:latin typeface="仿宋_GB2312" pitchFamily="49" charset="-122"/>
                <a:ea typeface="仿宋_GB2312" pitchFamily="49" charset="-122"/>
                <a:cs typeface="Calibri" charset="0"/>
              </a:rPr>
              <a:t>）</a:t>
            </a:r>
          </a:p>
        </p:txBody>
      </p:sp>
      <p:sp>
        <p:nvSpPr>
          <p:cNvPr id="2355" name="矩形"/>
          <p:cNvSpPr>
            <a:spLocks/>
          </p:cNvSpPr>
          <p:nvPr/>
        </p:nvSpPr>
        <p:spPr>
          <a:xfrm>
            <a:off x="3243030" y="831401"/>
            <a:ext cx="3626097"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选址意见书（规划条件、蓝线图、规划依据图）</a:t>
            </a:r>
            <a:endParaRPr lang="en-US" altLang="zh-CN" sz="1200" b="1" dirty="0">
              <a:latin typeface="仿宋_GB2312" pitchFamily="49" charset="-122"/>
              <a:ea typeface="仿宋_GB2312" pitchFamily="49" charset="-122"/>
              <a:cs typeface="Calibri" charset="0"/>
            </a:endParaRPr>
          </a:p>
          <a:p>
            <a:pPr algn="ctr"/>
            <a:r>
              <a:rPr lang="zh-CN" altLang="en-US" sz="1200" dirty="0">
                <a:latin typeface="仿宋_GB2312" pitchFamily="49" charset="-122"/>
                <a:ea typeface="仿宋_GB2312" pitchFamily="49" charset="-122"/>
                <a:cs typeface="Calibri" charset="0"/>
              </a:rPr>
              <a:t>（</a:t>
            </a:r>
            <a:r>
              <a:rPr lang="en-US" altLang="zh-CN" sz="1200" b="1" dirty="0">
                <a:latin typeface="仿宋_GB2312" pitchFamily="49" charset="-122"/>
                <a:ea typeface="仿宋_GB2312" pitchFamily="49" charset="-122"/>
                <a:cs typeface="Calibri" charset="0"/>
              </a:rPr>
              <a:t>10</a:t>
            </a:r>
            <a:r>
              <a:rPr lang="zh-CN" altLang="en-US" sz="1200" b="1" dirty="0">
                <a:latin typeface="仿宋_GB2312" pitchFamily="49" charset="-122"/>
                <a:ea typeface="仿宋_GB2312" pitchFamily="49" charset="-122"/>
                <a:cs typeface="Calibri" charset="0"/>
              </a:rPr>
              <a:t>个工作日</a:t>
            </a:r>
            <a:r>
              <a:rPr lang="zh-CN" altLang="en-US" sz="1200" dirty="0">
                <a:latin typeface="仿宋_GB2312" pitchFamily="49" charset="-122"/>
                <a:ea typeface="仿宋_GB2312" pitchFamily="49" charset="-122"/>
                <a:cs typeface="Calibri" charset="0"/>
              </a:rPr>
              <a:t>）</a:t>
            </a:r>
            <a:endParaRPr lang="zh-CN" altLang="en-US" sz="12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356" name="矩形"/>
          <p:cNvSpPr>
            <a:spLocks/>
          </p:cNvSpPr>
          <p:nvPr/>
        </p:nvSpPr>
        <p:spPr>
          <a:xfrm>
            <a:off x="7020288" y="837144"/>
            <a:ext cx="1524000"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用地预审意见</a:t>
            </a:r>
            <a:endParaRPr lang="en-US" altLang="zh-CN" sz="1200" b="1" dirty="0">
              <a:latin typeface="仿宋_GB2312" pitchFamily="49" charset="-122"/>
              <a:ea typeface="仿宋_GB2312" pitchFamily="49" charset="-122"/>
              <a:cs typeface="Calibri" charset="0"/>
            </a:endParaRPr>
          </a:p>
          <a:p>
            <a:pPr algn="ctr"/>
            <a:r>
              <a:rPr lang="zh-CN" altLang="en-US" sz="1200" dirty="0">
                <a:latin typeface="仿宋_GB2312" pitchFamily="49" charset="-122"/>
                <a:ea typeface="仿宋_GB2312" pitchFamily="49" charset="-122"/>
                <a:cs typeface="Calibri" charset="0"/>
              </a:rPr>
              <a:t>（</a:t>
            </a:r>
            <a:r>
              <a:rPr lang="en-US" altLang="zh-CN" sz="1200" b="1" dirty="0">
                <a:latin typeface="仿宋_GB2312" pitchFamily="49" charset="-122"/>
                <a:ea typeface="仿宋_GB2312" pitchFamily="49" charset="-122"/>
                <a:cs typeface="Calibri" charset="0"/>
              </a:rPr>
              <a:t>10</a:t>
            </a:r>
            <a:r>
              <a:rPr lang="zh-CN" altLang="en-US" sz="1200" b="1" dirty="0">
                <a:latin typeface="仿宋_GB2312" pitchFamily="49" charset="-122"/>
                <a:ea typeface="仿宋_GB2312" pitchFamily="49" charset="-122"/>
                <a:cs typeface="Calibri" charset="0"/>
              </a:rPr>
              <a:t>个工作日</a:t>
            </a:r>
            <a:r>
              <a:rPr lang="zh-CN" altLang="en-US" sz="1200" dirty="0">
                <a:latin typeface="仿宋_GB2312" pitchFamily="49" charset="-122"/>
                <a:ea typeface="仿宋_GB2312" pitchFamily="49" charset="-122"/>
                <a:cs typeface="Calibri" charset="0"/>
              </a:rPr>
              <a:t>）</a:t>
            </a:r>
            <a:endParaRPr lang="zh-CN" altLang="en-US" sz="1200" b="0" i="0" u="none" strike="noStrike" kern="1200" cap="none" spc="0" baseline="0" dirty="0">
              <a:solidFill>
                <a:schemeClr val="tx1"/>
              </a:solidFill>
              <a:latin typeface="仿宋_GB2312" pitchFamily="49" charset="-122"/>
              <a:ea typeface="仿宋_GB2312" pitchFamily="49" charset="-122"/>
              <a:cs typeface="Calibri" charset="0"/>
            </a:endParaRPr>
          </a:p>
        </p:txBody>
      </p:sp>
      <p:cxnSp>
        <p:nvCxnSpPr>
          <p:cNvPr id="2358" name="直线连接线"/>
          <p:cNvCxnSpPr>
            <a:cxnSpLocks/>
            <a:stCxn id="2353" idx="3"/>
            <a:endCxn id="73" idx="1"/>
          </p:cNvCxnSpPr>
          <p:nvPr/>
        </p:nvCxnSpPr>
        <p:spPr>
          <a:xfrm>
            <a:off x="2263695" y="1068445"/>
            <a:ext cx="847495" cy="2073"/>
          </a:xfrm>
          <a:prstGeom prst="straightConnector1">
            <a:avLst/>
          </a:prstGeom>
          <a:noFill/>
          <a:ln w="38100" cap="flat" cmpd="sng">
            <a:solidFill>
              <a:srgbClr val="0F6FC6"/>
            </a:solidFill>
            <a:prstDash val="solid"/>
            <a:round/>
            <a:tailEnd type="arrow" w="med" len="med"/>
          </a:ln>
        </p:spPr>
      </p:cxnSp>
      <p:sp>
        <p:nvSpPr>
          <p:cNvPr id="2365" name="矩形"/>
          <p:cNvSpPr>
            <a:spLocks/>
          </p:cNvSpPr>
          <p:nvPr/>
        </p:nvSpPr>
        <p:spPr>
          <a:xfrm>
            <a:off x="2642835" y="1556834"/>
            <a:ext cx="1650852"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核发土地划拨决定书</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10</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367" name="矩形"/>
          <p:cNvSpPr>
            <a:spLocks/>
          </p:cNvSpPr>
          <p:nvPr/>
        </p:nvSpPr>
        <p:spPr>
          <a:xfrm>
            <a:off x="8789634" y="1493438"/>
            <a:ext cx="2584610" cy="584775"/>
          </a:xfrm>
          <a:prstGeom prst="rect">
            <a:avLst/>
          </a:prstGeom>
          <a:solidFill>
            <a:schemeClr val="accent6">
              <a:lumMod val="60000"/>
              <a:lumOff val="40000"/>
            </a:schemeClr>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核发建设用地规划</a:t>
            </a:r>
            <a:endParaRPr lang="en-US" altLang="zh-CN" sz="16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许可证（</a:t>
            </a:r>
            <a:r>
              <a:rPr lang="en-US" altLang="zh-CN" sz="1600" b="1" i="0" u="none" strike="noStrike" kern="1200" cap="none" spc="0" baseline="0" dirty="0">
                <a:solidFill>
                  <a:schemeClr val="tx1"/>
                </a:solidFill>
                <a:latin typeface="仿宋_GB2312" pitchFamily="49" charset="-122"/>
                <a:ea typeface="仿宋_GB2312" pitchFamily="49" charset="-122"/>
                <a:cs typeface="Calibri" charset="0"/>
              </a:rPr>
              <a:t>3</a:t>
            </a: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2371" name="直线连接线"/>
          <p:cNvCxnSpPr>
            <a:cxnSpLocks/>
            <a:stCxn id="79" idx="1"/>
            <a:endCxn id="2365" idx="3"/>
          </p:cNvCxnSpPr>
          <p:nvPr/>
        </p:nvCxnSpPr>
        <p:spPr>
          <a:xfrm rot="10800000">
            <a:off x="4293687" y="1787668"/>
            <a:ext cx="291984" cy="95"/>
          </a:xfrm>
          <a:prstGeom prst="straightConnector1">
            <a:avLst/>
          </a:prstGeom>
          <a:noFill/>
          <a:ln w="38100" cap="flat" cmpd="sng">
            <a:solidFill>
              <a:srgbClr val="0F6FC6"/>
            </a:solidFill>
            <a:prstDash val="solid"/>
            <a:round/>
            <a:tailEnd type="arrow" w="med" len="med"/>
          </a:ln>
        </p:spPr>
      </p:cxnSp>
      <p:sp>
        <p:nvSpPr>
          <p:cNvPr id="2378" name="矩形"/>
          <p:cNvSpPr>
            <a:spLocks/>
          </p:cNvSpPr>
          <p:nvPr/>
        </p:nvSpPr>
        <p:spPr>
          <a:xfrm>
            <a:off x="428625" y="4082172"/>
            <a:ext cx="1835150" cy="646331"/>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施工图审查</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（含消防、人防等）</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13</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个工作日内）</a:t>
            </a:r>
          </a:p>
        </p:txBody>
      </p:sp>
      <p:sp>
        <p:nvSpPr>
          <p:cNvPr id="2380" name="矩形"/>
          <p:cNvSpPr>
            <a:spLocks/>
          </p:cNvSpPr>
          <p:nvPr/>
        </p:nvSpPr>
        <p:spPr>
          <a:xfrm>
            <a:off x="2781300" y="4175544"/>
            <a:ext cx="1987924" cy="400110"/>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000" b="1" dirty="0">
                <a:latin typeface="仿宋_GB2312" pitchFamily="49" charset="-122"/>
                <a:ea typeface="仿宋_GB2312" pitchFamily="49" charset="-122"/>
                <a:cs typeface="Calibri" charset="0"/>
              </a:rPr>
              <a:t>施工图审查备案（含消防、人防等） （</a:t>
            </a:r>
            <a:r>
              <a:rPr lang="en-US" altLang="zh-CN" sz="10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0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381" name="矩形"/>
          <p:cNvSpPr>
            <a:spLocks/>
          </p:cNvSpPr>
          <p:nvPr/>
        </p:nvSpPr>
        <p:spPr>
          <a:xfrm>
            <a:off x="7170234" y="4442374"/>
            <a:ext cx="2059491" cy="646331"/>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solidFill>
                  <a:srgbClr val="FF0000"/>
                </a:solidFill>
                <a:latin typeface="仿宋_GB2312" pitchFamily="49" charset="-122"/>
                <a:ea typeface="仿宋_GB2312" pitchFamily="49" charset="-122"/>
                <a:cs typeface="Calibri" charset="0"/>
              </a:rPr>
              <a:t>涉及必须招标项目的</a:t>
            </a:r>
            <a:r>
              <a:rPr lang="zh-CN" altLang="en-US" sz="1200" b="1" i="0" u="none" strike="noStrike" kern="1200" cap="none" spc="0" baseline="0" dirty="0">
                <a:solidFill>
                  <a:srgbClr val="FF0000"/>
                </a:solidFill>
                <a:latin typeface="仿宋_GB2312" pitchFamily="49" charset="-122"/>
                <a:ea typeface="仿宋_GB2312" pitchFamily="49" charset="-122"/>
                <a:cs typeface="Calibri" charset="0"/>
              </a:rPr>
              <a:t>施工、监理招标等文件告知性备案（</a:t>
            </a:r>
            <a:r>
              <a:rPr lang="en-US" altLang="zh-CN" sz="1200" b="1" i="0" u="none" strike="noStrike" kern="1200" cap="none" spc="0" baseline="0" dirty="0">
                <a:solidFill>
                  <a:srgbClr val="FF0000"/>
                </a:solidFill>
                <a:latin typeface="仿宋_GB2312" pitchFamily="49" charset="-122"/>
                <a:ea typeface="仿宋_GB2312" pitchFamily="49" charset="-122"/>
                <a:cs typeface="Calibri" charset="0"/>
              </a:rPr>
              <a:t>2</a:t>
            </a:r>
            <a:r>
              <a:rPr lang="zh-CN" altLang="en-US" sz="1200" b="1" i="0" u="none" strike="noStrike" kern="1200" cap="none" spc="0" baseline="0" dirty="0">
                <a:solidFill>
                  <a:srgbClr val="FF0000"/>
                </a:solidFill>
                <a:latin typeface="仿宋_GB2312" pitchFamily="49" charset="-122"/>
                <a:ea typeface="仿宋_GB2312" pitchFamily="49" charset="-122"/>
                <a:cs typeface="Calibri" charset="0"/>
              </a:rPr>
              <a:t>个工作日）</a:t>
            </a:r>
          </a:p>
        </p:txBody>
      </p:sp>
      <p:sp>
        <p:nvSpPr>
          <p:cNvPr id="2382" name="矩形"/>
          <p:cNvSpPr>
            <a:spLocks/>
          </p:cNvSpPr>
          <p:nvPr/>
        </p:nvSpPr>
        <p:spPr>
          <a:xfrm>
            <a:off x="87630" y="3552824"/>
            <a:ext cx="12016741" cy="1603883"/>
          </a:xfrm>
          <a:prstGeom prst="rect">
            <a:avLst/>
          </a:prstGeom>
          <a:noFill/>
          <a:ln w="9525" cap="flat" cmpd="sng">
            <a:solidFill>
              <a:schemeClr val="accent5"/>
            </a:solidFill>
            <a:prstDash val="sysDash"/>
            <a:round/>
          </a:ln>
        </p:spPr>
      </p:sp>
      <p:sp>
        <p:nvSpPr>
          <p:cNvPr id="2383" name="矩形"/>
          <p:cNvSpPr>
            <a:spLocks/>
          </p:cNvSpPr>
          <p:nvPr/>
        </p:nvSpPr>
        <p:spPr>
          <a:xfrm>
            <a:off x="9553575" y="4276725"/>
            <a:ext cx="2452368" cy="738664"/>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办理质量安全监督手续并</a:t>
            </a:r>
            <a:endParaRPr lang="en-US" altLang="zh-CN" sz="14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核发建筑工程施工许可证</a:t>
            </a:r>
            <a:endParaRPr lang="en-US" altLang="zh-CN" sz="14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384" name="矩形"/>
          <p:cNvSpPr>
            <a:spLocks/>
          </p:cNvSpPr>
          <p:nvPr/>
        </p:nvSpPr>
        <p:spPr>
          <a:xfrm>
            <a:off x="5819775" y="5505960"/>
            <a:ext cx="1809751" cy="430887"/>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竣工验收备案</a:t>
            </a:r>
            <a:endParaRPr lang="en-US" altLang="zh-CN" sz="11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100" b="1" i="0" u="none" strike="noStrike" kern="1200" cap="none" spc="0" baseline="0" dirty="0">
                <a:solidFill>
                  <a:schemeClr val="tx1"/>
                </a:solidFill>
                <a:latin typeface="仿宋_GB2312" pitchFamily="49" charset="-122"/>
                <a:ea typeface="仿宋_GB2312" pitchFamily="49" charset="-122"/>
                <a:cs typeface="Calibri" charset="0"/>
              </a:rPr>
              <a:t>2</a:t>
            </a: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385" name="矩形"/>
          <p:cNvSpPr>
            <a:spLocks/>
          </p:cNvSpPr>
          <p:nvPr/>
        </p:nvSpPr>
        <p:spPr>
          <a:xfrm>
            <a:off x="87630" y="5277995"/>
            <a:ext cx="3147015" cy="307777"/>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pPr marL="0" indent="0" algn="l">
              <a:lnSpc>
                <a:spcPct val="100000"/>
              </a:lnSpc>
              <a:spcBef>
                <a:spcPts val="0"/>
              </a:spcBef>
              <a:spcAft>
                <a:spcPts val="0"/>
              </a:spcAft>
              <a:buNone/>
            </a:pP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4</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、竣工验收阶段（共</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 </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10</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 </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个工作日）</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386" name="矩形"/>
          <p:cNvSpPr>
            <a:spLocks/>
          </p:cNvSpPr>
          <p:nvPr/>
        </p:nvSpPr>
        <p:spPr>
          <a:xfrm>
            <a:off x="87630" y="5224021"/>
            <a:ext cx="12016741" cy="757680"/>
          </a:xfrm>
          <a:prstGeom prst="rect">
            <a:avLst/>
          </a:prstGeom>
          <a:noFill/>
          <a:ln w="9525" cap="flat" cmpd="sng">
            <a:solidFill>
              <a:schemeClr val="accent5"/>
            </a:solidFill>
            <a:prstDash val="sysDash"/>
            <a:round/>
          </a:ln>
        </p:spPr>
      </p:sp>
      <p:sp>
        <p:nvSpPr>
          <p:cNvPr id="2387" name="矩形"/>
          <p:cNvSpPr>
            <a:spLocks/>
          </p:cNvSpPr>
          <p:nvPr/>
        </p:nvSpPr>
        <p:spPr>
          <a:xfrm>
            <a:off x="87629" y="3600960"/>
            <a:ext cx="5671725" cy="307777"/>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ts val="0"/>
              </a:spcBef>
              <a:spcAft>
                <a:spcPts val="0"/>
              </a:spcAft>
              <a:buNone/>
            </a:pP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3</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、施工许可阶段（共</a:t>
            </a:r>
            <a:r>
              <a:rPr lang="en-US" altLang="zh-CN" sz="1400" b="1" dirty="0">
                <a:latin typeface="仿宋_GB2312" pitchFamily="49" charset="-122"/>
                <a:ea typeface="仿宋_GB2312" pitchFamily="49" charset="-122"/>
                <a:cs typeface="Calibri" charset="0"/>
                <a:sym typeface="宋体" charset="0"/>
              </a:rPr>
              <a:t>23</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个工作日）</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388" name="矩形"/>
          <p:cNvSpPr>
            <a:spLocks/>
          </p:cNvSpPr>
          <p:nvPr/>
        </p:nvSpPr>
        <p:spPr>
          <a:xfrm>
            <a:off x="5676900" y="3554452"/>
            <a:ext cx="6351062" cy="707886"/>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r>
              <a:rPr lang="zh-CN" altLang="en-US" sz="1000" b="1" dirty="0">
                <a:latin typeface="仿宋_GB2312" pitchFamily="49" charset="-122"/>
                <a:ea typeface="仿宋_GB2312" pitchFamily="49" charset="-122"/>
                <a:cs typeface="Calibri" charset="0"/>
                <a:sym typeface="宋体" charset="0"/>
              </a:rPr>
              <a:t>地震安全性评价在工程设计前完成，水土保持方案审批、环境影响评价与备案、节能评估与审查、可能产生放射性职业病危害的医疗机构建设项目预评价报告审核、建设项目安全预评价、洪水影响评价审批、取水许可、占用大中型农业灌溉水源、灌排工程设施审批、</a:t>
            </a:r>
            <a:r>
              <a:rPr lang="zh-CN" altLang="zh-CN" sz="1000" b="1" dirty="0">
                <a:latin typeface="仿宋_GB2312" pitchFamily="49" charset="-122"/>
                <a:ea typeface="仿宋_GB2312" pitchFamily="49" charset="-122"/>
                <a:cs typeface="Calibri" charset="0"/>
              </a:rPr>
              <a:t>涉及国家安全事项的建设项目审批</a:t>
            </a:r>
            <a:r>
              <a:rPr lang="zh-CN" altLang="en-US" sz="1000" b="1" dirty="0">
                <a:latin typeface="仿宋_GB2312" pitchFamily="49" charset="-122"/>
                <a:ea typeface="仿宋_GB2312" pitchFamily="49" charset="-122"/>
                <a:cs typeface="Calibri" charset="0"/>
              </a:rPr>
              <a:t>、</a:t>
            </a:r>
            <a:r>
              <a:rPr lang="zh-CN" altLang="en-US" sz="1000" b="1" dirty="0">
                <a:latin typeface="仿宋_GB2312" pitchFamily="49" charset="-122"/>
                <a:ea typeface="仿宋_GB2312" pitchFamily="49" charset="-122"/>
                <a:cs typeface="Calibri" charset="0"/>
                <a:sym typeface="宋体" charset="0"/>
              </a:rPr>
              <a:t>文物保护和考古许可等在工程开工前完成。</a:t>
            </a:r>
          </a:p>
        </p:txBody>
      </p:sp>
      <p:sp>
        <p:nvSpPr>
          <p:cNvPr id="2389" name="矩形"/>
          <p:cNvSpPr>
            <a:spLocks/>
          </p:cNvSpPr>
          <p:nvPr/>
        </p:nvSpPr>
        <p:spPr>
          <a:xfrm>
            <a:off x="424179" y="5621528"/>
            <a:ext cx="4614545" cy="261610"/>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规划、国土、消防、人防、市政公用等</a:t>
            </a:r>
            <a:r>
              <a:rPr lang="zh-CN" altLang="en-US" sz="1100" b="1" dirty="0">
                <a:latin typeface="仿宋_GB2312" pitchFamily="49" charset="-122"/>
                <a:ea typeface="仿宋_GB2312" pitchFamily="49" charset="-122"/>
                <a:cs typeface="Calibri" charset="0"/>
              </a:rPr>
              <a:t>限时并联验收</a:t>
            </a: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100" b="1" i="0" u="none" strike="noStrike" kern="1200" cap="none" spc="0" baseline="0" dirty="0">
                <a:solidFill>
                  <a:schemeClr val="tx1"/>
                </a:solidFill>
                <a:latin typeface="仿宋_GB2312" pitchFamily="49" charset="-122"/>
                <a:ea typeface="仿宋_GB2312" pitchFamily="49" charset="-122"/>
                <a:cs typeface="Calibri" charset="0"/>
              </a:rPr>
              <a:t>8</a:t>
            </a: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2390" name="直线连接线"/>
          <p:cNvCxnSpPr>
            <a:cxnSpLocks/>
          </p:cNvCxnSpPr>
          <p:nvPr/>
        </p:nvCxnSpPr>
        <p:spPr>
          <a:xfrm>
            <a:off x="5038725" y="5756275"/>
            <a:ext cx="752475" cy="0"/>
          </a:xfrm>
          <a:prstGeom prst="straightConnector1">
            <a:avLst/>
          </a:prstGeom>
          <a:noFill/>
          <a:ln w="38100" cap="flat" cmpd="sng">
            <a:solidFill>
              <a:srgbClr val="0F6FC6"/>
            </a:solidFill>
            <a:prstDash val="solid"/>
            <a:round/>
            <a:tailEnd type="arrow" w="med" len="med"/>
          </a:ln>
        </p:spPr>
      </p:cxnSp>
      <p:sp>
        <p:nvSpPr>
          <p:cNvPr id="2393" name="矩形"/>
          <p:cNvSpPr>
            <a:spLocks/>
          </p:cNvSpPr>
          <p:nvPr/>
        </p:nvSpPr>
        <p:spPr>
          <a:xfrm>
            <a:off x="4923231" y="4531156"/>
            <a:ext cx="1963344"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dirty="0">
                <a:latin typeface="仿宋_GB2312" pitchFamily="49" charset="-122"/>
                <a:ea typeface="仿宋_GB2312" pitchFamily="49" charset="-122"/>
                <a:cs typeface="Calibri" charset="0"/>
              </a:rPr>
              <a:t>最高投标限价审核、备案</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7</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2394" name="直线连接线"/>
          <p:cNvCxnSpPr>
            <a:cxnSpLocks/>
            <a:endCxn id="2383" idx="1"/>
          </p:cNvCxnSpPr>
          <p:nvPr/>
        </p:nvCxnSpPr>
        <p:spPr>
          <a:xfrm flipV="1">
            <a:off x="9210675" y="4646057"/>
            <a:ext cx="342900" cy="2143"/>
          </a:xfrm>
          <a:prstGeom prst="straightConnector1">
            <a:avLst/>
          </a:prstGeom>
          <a:noFill/>
          <a:ln w="12700" cap="flat" cmpd="sng">
            <a:solidFill>
              <a:srgbClr val="0F6FC6"/>
            </a:solidFill>
            <a:prstDash val="solid"/>
            <a:round/>
            <a:tailEnd type="arrow" w="med" len="med"/>
          </a:ln>
        </p:spPr>
      </p:cxnSp>
      <p:cxnSp>
        <p:nvCxnSpPr>
          <p:cNvPr id="69" name="直线连接线"/>
          <p:cNvCxnSpPr>
            <a:cxnSpLocks/>
            <a:stCxn id="2354" idx="2"/>
            <a:endCxn id="2367" idx="0"/>
          </p:cNvCxnSpPr>
          <p:nvPr/>
        </p:nvCxnSpPr>
        <p:spPr>
          <a:xfrm rot="5400000">
            <a:off x="9988340" y="1399066"/>
            <a:ext cx="187972" cy="773"/>
          </a:xfrm>
          <a:prstGeom prst="straightConnector1">
            <a:avLst/>
          </a:prstGeom>
          <a:noFill/>
          <a:ln w="38100" cap="flat" cmpd="sng">
            <a:solidFill>
              <a:srgbClr val="0F6FC6"/>
            </a:solidFill>
            <a:prstDash val="solid"/>
            <a:round/>
            <a:tailEnd type="arrow" w="med" len="med"/>
          </a:ln>
        </p:spPr>
      </p:cxnSp>
      <p:sp>
        <p:nvSpPr>
          <p:cNvPr id="136" name="矩形"/>
          <p:cNvSpPr>
            <a:spLocks/>
          </p:cNvSpPr>
          <p:nvPr/>
        </p:nvSpPr>
        <p:spPr>
          <a:xfrm>
            <a:off x="7847464" y="5302405"/>
            <a:ext cx="3992036" cy="600164"/>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r>
              <a:rPr lang="zh-CN" altLang="en-US" sz="1100" b="1" dirty="0">
                <a:latin typeface="仿宋_GB2312" pitchFamily="49" charset="-122"/>
                <a:ea typeface="仿宋_GB2312" pitchFamily="49" charset="-122"/>
                <a:cs typeface="Calibri" charset="0"/>
              </a:rPr>
              <a:t>供电、供水、排水、通信、燃气等市政公用服务报装手续提前到施工许可证核发后办理，在工程施工阶段完成相关设施建设，在项目竣工后直接并联办理接入验收。</a:t>
            </a:r>
          </a:p>
        </p:txBody>
      </p:sp>
      <p:cxnSp>
        <p:nvCxnSpPr>
          <p:cNvPr id="85" name="直接箭头连接符 84"/>
          <p:cNvCxnSpPr/>
          <p:nvPr/>
        </p:nvCxnSpPr>
        <p:spPr>
          <a:xfrm>
            <a:off x="2070100" y="2568450"/>
            <a:ext cx="914400" cy="9144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87" name="肘形连接符 86"/>
          <p:cNvCxnSpPr/>
          <p:nvPr/>
        </p:nvCxnSpPr>
        <p:spPr>
          <a:xfrm>
            <a:off x="2197100" y="3098675"/>
            <a:ext cx="914400" cy="914400"/>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a:xfrm rot="16200000" flipH="1">
            <a:off x="101600" y="2377950"/>
            <a:ext cx="914400" cy="7112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a:off x="2235200" y="2517650"/>
            <a:ext cx="914400" cy="9144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05" name="肘形连接符 104"/>
          <p:cNvCxnSpPr>
            <a:stCxn id="2383" idx="3"/>
          </p:cNvCxnSpPr>
          <p:nvPr/>
        </p:nvCxnSpPr>
        <p:spPr>
          <a:xfrm>
            <a:off x="12005943" y="4646057"/>
            <a:ext cx="951232" cy="881493"/>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8" name="形状 107"/>
          <p:cNvCxnSpPr>
            <a:endCxn id="136" idx="3"/>
          </p:cNvCxnSpPr>
          <p:nvPr/>
        </p:nvCxnSpPr>
        <p:spPr>
          <a:xfrm rot="16200000" flipH="1">
            <a:off x="11310364" y="5073351"/>
            <a:ext cx="918576" cy="139696"/>
          </a:xfrm>
          <a:prstGeom prst="bentConnector4">
            <a:avLst>
              <a:gd name="adj1" fmla="val 33666"/>
              <a:gd name="adj2" fmla="val 26364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2" name="肘形连接符 141"/>
          <p:cNvCxnSpPr/>
          <p:nvPr/>
        </p:nvCxnSpPr>
        <p:spPr>
          <a:xfrm>
            <a:off x="304800" y="2733550"/>
            <a:ext cx="914400" cy="914400"/>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4" name="肘形连接符 143"/>
          <p:cNvCxnSpPr/>
          <p:nvPr/>
        </p:nvCxnSpPr>
        <p:spPr>
          <a:xfrm rot="10800000" flipV="1">
            <a:off x="368301" y="1727660"/>
            <a:ext cx="22225" cy="980777"/>
          </a:xfrm>
          <a:prstGeom prst="bentConnector3">
            <a:avLst>
              <a:gd name="adj1" fmla="val 112857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79" name="矩形"/>
          <p:cNvSpPr>
            <a:spLocks/>
          </p:cNvSpPr>
          <p:nvPr/>
        </p:nvSpPr>
        <p:spPr>
          <a:xfrm>
            <a:off x="4585671" y="1556929"/>
            <a:ext cx="3978437"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涉及占用或征用林地的需要核发</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建设项目使用林地审核意见书（</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7</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73" name="矩形"/>
          <p:cNvSpPr>
            <a:spLocks/>
          </p:cNvSpPr>
          <p:nvPr/>
        </p:nvSpPr>
        <p:spPr>
          <a:xfrm>
            <a:off x="3111190" y="791737"/>
            <a:ext cx="5586740" cy="557561"/>
          </a:xfrm>
          <a:prstGeom prst="rect">
            <a:avLst/>
          </a:prstGeom>
          <a:noFill/>
          <a:ln w="25400" cap="flat" cmpd="sng">
            <a:solidFill>
              <a:srgbClr val="FF0000"/>
            </a:solidFill>
            <a:prstDash val="sysDash"/>
            <a:round/>
          </a:ln>
        </p:spPr>
      </p:sp>
      <p:sp>
        <p:nvSpPr>
          <p:cNvPr id="71" name="TextBox 70"/>
          <p:cNvSpPr txBox="1"/>
          <p:nvPr/>
        </p:nvSpPr>
        <p:spPr>
          <a:xfrm>
            <a:off x="0" y="5938810"/>
            <a:ext cx="12192000" cy="830997"/>
          </a:xfrm>
          <a:prstGeom prst="rect">
            <a:avLst/>
          </a:prstGeom>
          <a:noFill/>
        </p:spPr>
        <p:txBody>
          <a:bodyPr wrap="square" rtlCol="0">
            <a:spAutoFit/>
          </a:bodyPr>
          <a:lstStyle/>
          <a:p>
            <a:r>
              <a:rPr lang="zh-CN" altLang="en-US" sz="1200" dirty="0">
                <a:latin typeface="仿宋_GB2312" pitchFamily="49" charset="-122"/>
                <a:ea typeface="仿宋_GB2312" pitchFamily="49" charset="-122"/>
              </a:rPr>
              <a:t>备注：图中虚线框圈起的事项为并联审批事项，虚线框内事项全部完成才能进入下一环节。图中均为我省权限内的审批事项和具体时限，不包括国家有关部委审批事项和审批时长。对于各级政府投资项目审批及概算管理办法中明确的不再审批项目建议书的政府投资项目，无需项目建议书审批环节。项目建议书、可行性研究报告联合审查和批复、规划设计方案总图审批、初步设计概算审批均不含资金筹措及各级人民政府审议决策时间。工程建设涉及城市绿地、树木审批事项，临时占用、挖掘城市道路及敷设、架设各类市政管线、杆线等设施审批事项，因工程建设需要拆除、改动、迁移供水、排水与污水处理设施审核事项等在施工许可证核发或相应工程内容动工前办理完成即可，审批时限</a:t>
            </a:r>
            <a:r>
              <a:rPr lang="en-US" altLang="zh-CN" sz="1200" dirty="0">
                <a:latin typeface="仿宋_GB2312" pitchFamily="49" charset="-122"/>
                <a:ea typeface="仿宋_GB2312" pitchFamily="49" charset="-122"/>
              </a:rPr>
              <a:t>5</a:t>
            </a:r>
            <a:r>
              <a:rPr lang="zh-CN" altLang="en-US" sz="1200" dirty="0">
                <a:latin typeface="仿宋_GB2312" pitchFamily="49" charset="-122"/>
                <a:ea typeface="仿宋_GB2312" pitchFamily="49" charset="-122"/>
              </a:rPr>
              <a:t>个工作日。</a:t>
            </a:r>
          </a:p>
        </p:txBody>
      </p:sp>
      <p:cxnSp>
        <p:nvCxnSpPr>
          <p:cNvPr id="90" name="直线连接线"/>
          <p:cNvCxnSpPr>
            <a:cxnSpLocks/>
            <a:stCxn id="73" idx="3"/>
            <a:endCxn id="2354" idx="1"/>
          </p:cNvCxnSpPr>
          <p:nvPr/>
        </p:nvCxnSpPr>
        <p:spPr>
          <a:xfrm>
            <a:off x="8697930" y="1070518"/>
            <a:ext cx="438632" cy="4116"/>
          </a:xfrm>
          <a:prstGeom prst="straightConnector1">
            <a:avLst/>
          </a:prstGeom>
          <a:noFill/>
          <a:ln w="38100" cap="flat" cmpd="sng">
            <a:solidFill>
              <a:srgbClr val="0F6FC6"/>
            </a:solidFill>
            <a:prstDash val="solid"/>
            <a:round/>
            <a:tailEnd type="arrow" w="med" len="med"/>
          </a:ln>
        </p:spPr>
      </p:cxnSp>
      <p:cxnSp>
        <p:nvCxnSpPr>
          <p:cNvPr id="72" name="直线连接线"/>
          <p:cNvCxnSpPr>
            <a:cxnSpLocks/>
            <a:stCxn id="2367" idx="1"/>
            <a:endCxn id="79" idx="3"/>
          </p:cNvCxnSpPr>
          <p:nvPr/>
        </p:nvCxnSpPr>
        <p:spPr>
          <a:xfrm rot="10800000" flipV="1">
            <a:off x="8564108" y="1785826"/>
            <a:ext cx="225526" cy="1936"/>
          </a:xfrm>
          <a:prstGeom prst="straightConnector1">
            <a:avLst/>
          </a:prstGeom>
          <a:noFill/>
          <a:ln w="38100" cap="flat" cmpd="sng">
            <a:solidFill>
              <a:srgbClr val="0F6FC6"/>
            </a:solidFill>
            <a:prstDash val="solid"/>
            <a:round/>
            <a:tailEnd type="arrow" w="med" len="med"/>
          </a:ln>
        </p:spPr>
      </p:cxnSp>
      <p:cxnSp>
        <p:nvCxnSpPr>
          <p:cNvPr id="82" name="直线连接线"/>
          <p:cNvCxnSpPr>
            <a:cxnSpLocks/>
            <a:stCxn id="2393" idx="3"/>
            <a:endCxn id="2381" idx="1"/>
          </p:cNvCxnSpPr>
          <p:nvPr/>
        </p:nvCxnSpPr>
        <p:spPr>
          <a:xfrm>
            <a:off x="6886575" y="4761989"/>
            <a:ext cx="283659" cy="3551"/>
          </a:xfrm>
          <a:prstGeom prst="straightConnector1">
            <a:avLst/>
          </a:prstGeom>
          <a:noFill/>
          <a:ln w="12700" cap="flat" cmpd="sng">
            <a:solidFill>
              <a:srgbClr val="0F6FC6"/>
            </a:solidFill>
            <a:prstDash val="solid"/>
            <a:round/>
            <a:tailEnd type="arrow" w="med" len="med"/>
          </a:ln>
        </p:spPr>
      </p:cxnSp>
      <p:cxnSp>
        <p:nvCxnSpPr>
          <p:cNvPr id="137" name="直接箭头连接符 136"/>
          <p:cNvCxnSpPr/>
          <p:nvPr/>
        </p:nvCxnSpPr>
        <p:spPr>
          <a:xfrm flipH="1">
            <a:off x="5267325" y="2724150"/>
            <a:ext cx="362902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6" name="肘形连接符 95"/>
          <p:cNvCxnSpPr>
            <a:stCxn id="2354" idx="3"/>
            <a:endCxn id="109" idx="3"/>
          </p:cNvCxnSpPr>
          <p:nvPr/>
        </p:nvCxnSpPr>
        <p:spPr>
          <a:xfrm>
            <a:off x="11028861" y="1074634"/>
            <a:ext cx="571736" cy="1825515"/>
          </a:xfrm>
          <a:prstGeom prst="bentConnector3">
            <a:avLst>
              <a:gd name="adj1" fmla="val 139983"/>
            </a:avLst>
          </a:prstGeom>
          <a:ln w="158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p:nvPr/>
        </p:nvCxnSpPr>
        <p:spPr>
          <a:xfrm>
            <a:off x="2305050" y="4396368"/>
            <a:ext cx="409575" cy="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70" name="矩形"/>
          <p:cNvSpPr>
            <a:spLocks/>
          </p:cNvSpPr>
          <p:nvPr/>
        </p:nvSpPr>
        <p:spPr>
          <a:xfrm>
            <a:off x="87630" y="2240859"/>
            <a:ext cx="12016741" cy="1257716"/>
          </a:xfrm>
          <a:prstGeom prst="rect">
            <a:avLst/>
          </a:prstGeom>
          <a:noFill/>
          <a:ln w="9525" cap="flat" cmpd="sng">
            <a:solidFill>
              <a:schemeClr val="accent5"/>
            </a:solidFill>
            <a:prstDash val="sysDash"/>
            <a:round/>
          </a:ln>
        </p:spPr>
      </p:sp>
      <p:cxnSp>
        <p:nvCxnSpPr>
          <p:cNvPr id="92" name="肘形连接符 91"/>
          <p:cNvCxnSpPr>
            <a:endCxn id="2378" idx="0"/>
          </p:cNvCxnSpPr>
          <p:nvPr/>
        </p:nvCxnSpPr>
        <p:spPr>
          <a:xfrm rot="5400000">
            <a:off x="1201301" y="3255285"/>
            <a:ext cx="971787" cy="681987"/>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5" name="肘形连接符 94"/>
          <p:cNvCxnSpPr>
            <a:endCxn id="2378" idx="0"/>
          </p:cNvCxnSpPr>
          <p:nvPr/>
        </p:nvCxnSpPr>
        <p:spPr>
          <a:xfrm rot="5400000">
            <a:off x="1201301" y="3255285"/>
            <a:ext cx="971787" cy="681987"/>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6" name="形状 105"/>
          <p:cNvCxnSpPr/>
          <p:nvPr/>
        </p:nvCxnSpPr>
        <p:spPr>
          <a:xfrm>
            <a:off x="3144415" y="3346992"/>
            <a:ext cx="2369963" cy="1174639"/>
          </a:xfrm>
          <a:prstGeom prst="bentConnector2">
            <a:avLst/>
          </a:prstGeom>
          <a:ln w="127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16" name="TextBox 115"/>
          <p:cNvSpPr txBox="1"/>
          <p:nvPr/>
        </p:nvSpPr>
        <p:spPr>
          <a:xfrm>
            <a:off x="2241394" y="3679901"/>
            <a:ext cx="2359065" cy="276999"/>
          </a:xfrm>
          <a:prstGeom prst="rect">
            <a:avLst/>
          </a:prstGeom>
          <a:noFill/>
        </p:spPr>
        <p:txBody>
          <a:bodyPr wrap="square" rtlCol="0">
            <a:spAutoFit/>
          </a:bodyPr>
          <a:lstStyle/>
          <a:p>
            <a:r>
              <a:rPr lang="zh-CN" altLang="en-US" sz="1200" b="1" dirty="0">
                <a:latin typeface="仿宋_GB2312" pitchFamily="49" charset="-122"/>
                <a:ea typeface="仿宋_GB2312" pitchFamily="49" charset="-122"/>
              </a:rPr>
              <a:t>         （完成施工图设计）</a:t>
            </a:r>
          </a:p>
        </p:txBody>
      </p:sp>
      <p:grpSp>
        <p:nvGrpSpPr>
          <p:cNvPr id="83" name="组合 82"/>
          <p:cNvGrpSpPr/>
          <p:nvPr/>
        </p:nvGrpSpPr>
        <p:grpSpPr>
          <a:xfrm>
            <a:off x="52070" y="2237615"/>
            <a:ext cx="11548527" cy="1228916"/>
            <a:chOff x="52070" y="2237615"/>
            <a:chExt cx="11548527" cy="1228916"/>
          </a:xfrm>
        </p:grpSpPr>
        <p:sp>
          <p:nvSpPr>
            <p:cNvPr id="84" name="矩形"/>
            <p:cNvSpPr>
              <a:spLocks/>
            </p:cNvSpPr>
            <p:nvPr/>
          </p:nvSpPr>
          <p:spPr>
            <a:xfrm>
              <a:off x="52070" y="2237615"/>
              <a:ext cx="4673074" cy="307777"/>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2</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、工程建设许可阶段（共</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27</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a:t>
              </a:r>
              <a:r>
                <a:rPr lang="zh-CN" altLang="en-US" sz="1400" b="1" dirty="0">
                  <a:latin typeface="仿宋_GB2312" pitchFamily="49" charset="-122"/>
                  <a:ea typeface="仿宋_GB2312" pitchFamily="49" charset="-122"/>
                  <a:cs typeface="Calibri" charset="0"/>
                  <a:sym typeface="宋体" charset="0"/>
                </a:rPr>
                <a:t>工作日</a:t>
              </a:r>
              <a:r>
                <a:rPr lang="en-US" altLang="zh-CN" sz="1400" b="1" dirty="0">
                  <a:latin typeface="仿宋_GB2312" pitchFamily="49" charset="-122"/>
                  <a:ea typeface="仿宋_GB2312" pitchFamily="49" charset="-122"/>
                  <a:cs typeface="Calibri" charset="0"/>
                  <a:sym typeface="宋体" charset="0"/>
                </a:rPr>
                <a:t>,</a:t>
              </a:r>
              <a:r>
                <a:rPr lang="zh-CN" altLang="en-US" sz="1400" b="1" dirty="0">
                  <a:latin typeface="仿宋_GB2312" pitchFamily="49" charset="-122"/>
                  <a:ea typeface="仿宋_GB2312" pitchFamily="49" charset="-122"/>
                  <a:cs typeface="Calibri" charset="0"/>
                  <a:sym typeface="宋体" charset="0"/>
                </a:rPr>
                <a:t>并联</a:t>
              </a:r>
              <a:r>
                <a:rPr lang="en-US" altLang="zh-CN" sz="1400" b="1" dirty="0">
                  <a:latin typeface="仿宋_GB2312" pitchFamily="49" charset="-122"/>
                  <a:ea typeface="仿宋_GB2312" pitchFamily="49" charset="-122"/>
                  <a:cs typeface="Calibri" charset="0"/>
                  <a:sym typeface="宋体" charset="0"/>
                </a:rPr>
                <a:t>22</a:t>
              </a:r>
              <a:r>
                <a:rPr lang="zh-CN" altLang="en-US" sz="1400" b="1" dirty="0">
                  <a:latin typeface="仿宋_GB2312" pitchFamily="49" charset="-122"/>
                  <a:ea typeface="仿宋_GB2312" pitchFamily="49" charset="-122"/>
                  <a:cs typeface="Calibri" charset="0"/>
                  <a:sym typeface="宋体" charset="0"/>
                </a:rPr>
                <a:t>个工作日）</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86" name="矩形"/>
            <p:cNvSpPr>
              <a:spLocks/>
            </p:cNvSpPr>
            <p:nvPr/>
          </p:nvSpPr>
          <p:spPr>
            <a:xfrm>
              <a:off x="349017" y="2553631"/>
              <a:ext cx="3654271" cy="461665"/>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50000"/>
                </a:lnSpc>
                <a:spcBef>
                  <a:spcPts val="0"/>
                </a:spcBef>
                <a:spcAft>
                  <a:spcPts val="0"/>
                </a:spcAft>
                <a:buNone/>
              </a:pP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核发建设工程规划许可证（</a:t>
              </a:r>
              <a:r>
                <a:rPr lang="en-US" altLang="zh-CN" sz="16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89" name="矩形"/>
            <p:cNvSpPr>
              <a:spLocks/>
            </p:cNvSpPr>
            <p:nvPr/>
          </p:nvSpPr>
          <p:spPr>
            <a:xfrm>
              <a:off x="509590" y="3063114"/>
              <a:ext cx="3037194" cy="326051"/>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lnSpc>
                  <a:spcPct val="150000"/>
                </a:lnSpc>
              </a:pPr>
              <a:r>
                <a:rPr lang="zh-CN" altLang="en-US" sz="1200" b="1" dirty="0">
                  <a:latin typeface="仿宋_GB2312" pitchFamily="49" charset="-122"/>
                  <a:ea typeface="仿宋_GB2312" pitchFamily="49" charset="-122"/>
                  <a:cs typeface="Calibri" charset="0"/>
                </a:rPr>
                <a:t>初步设计概算审批</a:t>
              </a:r>
              <a:r>
                <a:rPr lang="zh-CN" altLang="en-US" sz="1200" dirty="0">
                  <a:latin typeface="仿宋_GB2312" pitchFamily="49" charset="-122"/>
                  <a:ea typeface="仿宋_GB2312" pitchFamily="49" charset="-122"/>
                  <a:cs typeface="Calibri" charset="0"/>
                </a:rPr>
                <a:t>（</a:t>
              </a:r>
              <a:r>
                <a:rPr lang="en-US" altLang="zh-CN" sz="1200" b="1" dirty="0">
                  <a:latin typeface="仿宋_GB2312" pitchFamily="49" charset="-122"/>
                  <a:ea typeface="仿宋_GB2312" pitchFamily="49" charset="-122"/>
                  <a:cs typeface="Calibri" charset="0"/>
                </a:rPr>
                <a:t>10</a:t>
              </a:r>
              <a:r>
                <a:rPr lang="zh-CN" altLang="en-US" sz="1200" b="1" dirty="0">
                  <a:latin typeface="仿宋_GB2312" pitchFamily="49" charset="-122"/>
                  <a:ea typeface="仿宋_GB2312" pitchFamily="49" charset="-122"/>
                  <a:cs typeface="Calibri" charset="0"/>
                </a:rPr>
                <a:t>个工作日</a:t>
              </a:r>
              <a:r>
                <a:rPr lang="zh-CN" altLang="en-US" sz="1200" dirty="0">
                  <a:latin typeface="仿宋_GB2312" pitchFamily="49" charset="-122"/>
                  <a:ea typeface="仿宋_GB2312" pitchFamily="49" charset="-122"/>
                  <a:cs typeface="Calibri" charset="0"/>
                </a:rPr>
                <a:t>）</a:t>
              </a:r>
            </a:p>
          </p:txBody>
        </p:sp>
        <p:sp>
          <p:nvSpPr>
            <p:cNvPr id="91" name="矩形"/>
            <p:cNvSpPr>
              <a:spLocks/>
            </p:cNvSpPr>
            <p:nvPr/>
          </p:nvSpPr>
          <p:spPr>
            <a:xfrm>
              <a:off x="4735252" y="2457466"/>
              <a:ext cx="1829322" cy="646331"/>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lnSpc>
                  <a:spcPct val="150000"/>
                </a:lnSpc>
              </a:pPr>
              <a:r>
                <a:rPr lang="zh-CN" altLang="en-US" sz="1200" b="1" dirty="0">
                  <a:latin typeface="仿宋_GB2312" pitchFamily="49" charset="-122"/>
                  <a:ea typeface="仿宋_GB2312" pitchFamily="49" charset="-122"/>
                  <a:cs typeface="Calibri" charset="0"/>
                </a:rPr>
                <a:t>初步设计审查、审批</a:t>
              </a:r>
              <a:endParaRPr lang="en-US" altLang="zh-CN" sz="1200" b="1" dirty="0">
                <a:latin typeface="仿宋_GB2312" pitchFamily="49" charset="-122"/>
                <a:ea typeface="仿宋_GB2312" pitchFamily="49" charset="-122"/>
                <a:cs typeface="Calibri" charset="0"/>
              </a:endParaRPr>
            </a:p>
            <a:p>
              <a:pPr algn="ctr">
                <a:lnSpc>
                  <a:spcPct val="150000"/>
                </a:lnSpc>
              </a:pPr>
              <a:r>
                <a:rPr lang="zh-CN" altLang="en-US" sz="1200" b="1" dirty="0">
                  <a:latin typeface="仿宋_GB2312" pitchFamily="49" charset="-122"/>
                  <a:ea typeface="仿宋_GB2312" pitchFamily="49" charset="-122"/>
                  <a:cs typeface="Calibri" charset="0"/>
                </a:rPr>
                <a:t>（</a:t>
              </a:r>
              <a:r>
                <a:rPr lang="en-US" altLang="zh-CN" sz="1200" b="1" dirty="0">
                  <a:latin typeface="仿宋_GB2312" pitchFamily="49" charset="-122"/>
                  <a:ea typeface="仿宋_GB2312" pitchFamily="49" charset="-122"/>
                  <a:cs typeface="Calibri" charset="0"/>
                </a:rPr>
                <a:t>9</a:t>
              </a:r>
              <a:r>
                <a:rPr lang="zh-CN" altLang="en-US" sz="1200" b="1" dirty="0">
                  <a:latin typeface="仿宋_GB2312" pitchFamily="49" charset="-122"/>
                  <a:ea typeface="仿宋_GB2312" pitchFamily="49" charset="-122"/>
                  <a:cs typeface="Calibri" charset="0"/>
                </a:rPr>
                <a:t>个工作日）</a:t>
              </a:r>
            </a:p>
          </p:txBody>
        </p:sp>
        <p:cxnSp>
          <p:nvCxnSpPr>
            <p:cNvPr id="101" name="直接箭头连接符 100"/>
            <p:cNvCxnSpPr>
              <a:stCxn id="91" idx="1"/>
              <a:endCxn id="86" idx="3"/>
            </p:cNvCxnSpPr>
            <p:nvPr/>
          </p:nvCxnSpPr>
          <p:spPr>
            <a:xfrm rot="10800000" flipV="1">
              <a:off x="4003288" y="2780632"/>
              <a:ext cx="731964" cy="3832"/>
            </a:xfrm>
            <a:prstGeom prst="straightConnector1">
              <a:avLst/>
            </a:prstGeom>
            <a:ln w="127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04" name="矩形"/>
            <p:cNvSpPr>
              <a:spLocks/>
            </p:cNvSpPr>
            <p:nvPr/>
          </p:nvSpPr>
          <p:spPr>
            <a:xfrm>
              <a:off x="7055894" y="2359130"/>
              <a:ext cx="4449170" cy="603050"/>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lnSpc>
                  <a:spcPct val="150000"/>
                </a:lnSpc>
                <a:spcBef>
                  <a:spcPts val="0"/>
                </a:spcBef>
                <a:spcAft>
                  <a:spcPts val="0"/>
                </a:spcAft>
              </a:pPr>
              <a:r>
                <a:rPr lang="zh-CN" altLang="en-US" sz="1200" b="1" dirty="0">
                  <a:latin typeface="仿宋_GB2312" pitchFamily="49" charset="-122"/>
                  <a:ea typeface="仿宋_GB2312" pitchFamily="49" charset="-122"/>
                  <a:cs typeface="Calibri" charset="0"/>
                </a:rPr>
                <a:t>修建性详细规划、总平面图、建设工程设计方案审查、审批</a:t>
              </a:r>
              <a:endParaRPr lang="en-US" altLang="zh-CN" sz="1200" b="1" dirty="0">
                <a:latin typeface="仿宋_GB2312" pitchFamily="49" charset="-122"/>
                <a:ea typeface="仿宋_GB2312" pitchFamily="49" charset="-122"/>
                <a:cs typeface="Calibri" charset="0"/>
              </a:endParaRPr>
            </a:p>
            <a:p>
              <a:pPr algn="ctr">
                <a:lnSpc>
                  <a:spcPct val="150000"/>
                </a:lnSpc>
                <a:spcBef>
                  <a:spcPts val="0"/>
                </a:spcBef>
                <a:spcAft>
                  <a:spcPts val="0"/>
                </a:spcAft>
              </a:pPr>
              <a:r>
                <a:rPr lang="zh-CN" altLang="en-US" sz="1200" b="1" dirty="0">
                  <a:latin typeface="仿宋_GB2312" pitchFamily="49" charset="-122"/>
                  <a:ea typeface="仿宋_GB2312" pitchFamily="49" charset="-122"/>
                  <a:cs typeface="Calibri" charset="0"/>
                </a:rPr>
                <a:t>（</a:t>
              </a:r>
              <a:r>
                <a:rPr lang="en-US" altLang="zh-CN" sz="1200" b="1" dirty="0">
                  <a:latin typeface="仿宋_GB2312" pitchFamily="49" charset="-122"/>
                  <a:ea typeface="仿宋_GB2312" pitchFamily="49" charset="-122"/>
                  <a:cs typeface="Calibri" charset="0"/>
                </a:rPr>
                <a:t>8</a:t>
              </a:r>
              <a:r>
                <a:rPr lang="zh-CN" altLang="en-US" sz="1200" b="1" dirty="0">
                  <a:latin typeface="仿宋_GB2312" pitchFamily="49" charset="-122"/>
                  <a:ea typeface="仿宋_GB2312" pitchFamily="49" charset="-122"/>
                  <a:cs typeface="Calibri" charset="0"/>
                </a:rPr>
                <a:t>个工作日）</a:t>
              </a:r>
            </a:p>
          </p:txBody>
        </p:sp>
        <p:sp>
          <p:nvSpPr>
            <p:cNvPr id="107" name="矩形"/>
            <p:cNvSpPr>
              <a:spLocks/>
            </p:cNvSpPr>
            <p:nvPr/>
          </p:nvSpPr>
          <p:spPr>
            <a:xfrm>
              <a:off x="7055892" y="3042693"/>
              <a:ext cx="4435522" cy="369332"/>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lnSpc>
                  <a:spcPct val="150000"/>
                </a:lnSpc>
              </a:pPr>
              <a:r>
                <a:rPr lang="zh-CN" altLang="en-US" sz="1200" b="1" dirty="0">
                  <a:latin typeface="仿宋_GB2312" pitchFamily="49" charset="-122"/>
                  <a:ea typeface="仿宋_GB2312" pitchFamily="49" charset="-122"/>
                  <a:cs typeface="Calibri" charset="0"/>
                </a:rPr>
                <a:t>组织人防、交通、水利、地震等部门并联审查（</a:t>
              </a:r>
              <a:r>
                <a:rPr lang="en-US" altLang="zh-CN" sz="1200" b="1" dirty="0">
                  <a:latin typeface="仿宋_GB2312" pitchFamily="49" charset="-122"/>
                  <a:ea typeface="仿宋_GB2312" pitchFamily="49" charset="-122"/>
                  <a:cs typeface="Calibri" charset="0"/>
                </a:rPr>
                <a:t>5</a:t>
              </a:r>
              <a:r>
                <a:rPr lang="zh-CN" altLang="en-US" sz="1200" b="1" dirty="0">
                  <a:latin typeface="仿宋_GB2312" pitchFamily="49" charset="-122"/>
                  <a:ea typeface="仿宋_GB2312" pitchFamily="49" charset="-122"/>
                  <a:cs typeface="Calibri" charset="0"/>
                </a:rPr>
                <a:t>个工作日）</a:t>
              </a:r>
            </a:p>
          </p:txBody>
        </p:sp>
        <p:sp>
          <p:nvSpPr>
            <p:cNvPr id="109" name="矩形"/>
            <p:cNvSpPr>
              <a:spLocks/>
            </p:cNvSpPr>
            <p:nvPr/>
          </p:nvSpPr>
          <p:spPr>
            <a:xfrm>
              <a:off x="6960358" y="2333767"/>
              <a:ext cx="4640239" cy="1132764"/>
            </a:xfrm>
            <a:prstGeom prst="rect">
              <a:avLst/>
            </a:prstGeom>
            <a:noFill/>
            <a:ln w="25400" cap="flat" cmpd="sng">
              <a:solidFill>
                <a:srgbClr val="FF0000"/>
              </a:solidFill>
              <a:prstDash val="sysDash"/>
              <a:round/>
            </a:ln>
          </p:spPr>
        </p:sp>
        <p:cxnSp>
          <p:nvCxnSpPr>
            <p:cNvPr id="110" name="直线连接线"/>
            <p:cNvCxnSpPr>
              <a:cxnSpLocks/>
            </p:cNvCxnSpPr>
            <p:nvPr/>
          </p:nvCxnSpPr>
          <p:spPr>
            <a:xfrm flipH="1">
              <a:off x="6569766" y="2784659"/>
              <a:ext cx="374373" cy="0"/>
            </a:xfrm>
            <a:prstGeom prst="straightConnector1">
              <a:avLst/>
            </a:prstGeom>
            <a:ln w="15875">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cxnSp>
        <p:nvCxnSpPr>
          <p:cNvPr id="126" name="形状 125"/>
          <p:cNvCxnSpPr>
            <a:stCxn id="91" idx="2"/>
            <a:endCxn id="89" idx="3"/>
          </p:cNvCxnSpPr>
          <p:nvPr/>
        </p:nvCxnSpPr>
        <p:spPr>
          <a:xfrm rot="5400000">
            <a:off x="4537178" y="2113404"/>
            <a:ext cx="122343" cy="2103129"/>
          </a:xfrm>
          <a:prstGeom prst="bentConnector2">
            <a:avLst/>
          </a:prstGeom>
          <a:ln w="158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132" name="形状 131"/>
          <p:cNvCxnSpPr>
            <a:stCxn id="86" idx="1"/>
            <a:endCxn id="80" idx="1"/>
          </p:cNvCxnSpPr>
          <p:nvPr/>
        </p:nvCxnSpPr>
        <p:spPr>
          <a:xfrm rot="10800000" flipH="1" flipV="1">
            <a:off x="349016" y="2784464"/>
            <a:ext cx="31731" cy="1787536"/>
          </a:xfrm>
          <a:prstGeom prst="bentConnector3">
            <a:avLst>
              <a:gd name="adj1" fmla="val -72043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66" name="矩形"/>
          <p:cNvSpPr>
            <a:spLocks/>
          </p:cNvSpPr>
          <p:nvPr/>
        </p:nvSpPr>
        <p:spPr>
          <a:xfrm>
            <a:off x="825503" y="4753070"/>
            <a:ext cx="3468030" cy="276999"/>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dirty="0">
                <a:latin typeface="仿宋_GB2312" pitchFamily="49" charset="-122"/>
                <a:ea typeface="仿宋_GB2312" pitchFamily="49" charset="-122"/>
                <a:cs typeface="Calibri" charset="0"/>
              </a:rPr>
              <a:t>特定项目的防雷装置设计审核</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7</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个工作日内）</a:t>
            </a:r>
          </a:p>
        </p:txBody>
      </p:sp>
      <p:sp>
        <p:nvSpPr>
          <p:cNvPr id="80" name="矩形"/>
          <p:cNvSpPr>
            <a:spLocks/>
          </p:cNvSpPr>
          <p:nvPr/>
        </p:nvSpPr>
        <p:spPr>
          <a:xfrm>
            <a:off x="380748" y="4059043"/>
            <a:ext cx="4414275" cy="1025913"/>
          </a:xfrm>
          <a:prstGeom prst="rect">
            <a:avLst/>
          </a:prstGeom>
          <a:noFill/>
          <a:ln w="25400" cap="flat" cmpd="sng">
            <a:solidFill>
              <a:srgbClr val="FF0000"/>
            </a:solidFill>
            <a:prstDash val="sysDash"/>
            <a:round/>
          </a:ln>
        </p:spPr>
      </p:sp>
      <p:cxnSp>
        <p:nvCxnSpPr>
          <p:cNvPr id="119" name="直线连接线"/>
          <p:cNvCxnSpPr>
            <a:cxnSpLocks/>
          </p:cNvCxnSpPr>
          <p:nvPr/>
        </p:nvCxnSpPr>
        <p:spPr>
          <a:xfrm>
            <a:off x="4805711" y="4358423"/>
            <a:ext cx="4711158" cy="23774"/>
          </a:xfrm>
          <a:prstGeom prst="straightConnector1">
            <a:avLst/>
          </a:prstGeom>
          <a:noFill/>
          <a:ln w="38100" cap="flat" cmpd="sng">
            <a:solidFill>
              <a:srgbClr val="0F6FC6"/>
            </a:solidFill>
            <a:prstDash val="solid"/>
            <a:round/>
            <a:tailEnd type="arrow" w="med" len="med"/>
          </a:ln>
        </p:spPr>
      </p:cxnSp>
      <p:sp>
        <p:nvSpPr>
          <p:cNvPr id="97" name="矩形"/>
          <p:cNvSpPr>
            <a:spLocks/>
          </p:cNvSpPr>
          <p:nvPr/>
        </p:nvSpPr>
        <p:spPr>
          <a:xfrm>
            <a:off x="434810" y="1533827"/>
            <a:ext cx="1607194" cy="523220"/>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400" b="1" dirty="0">
                <a:latin typeface="仿宋_GB2312" pitchFamily="49" charset="-122"/>
                <a:ea typeface="仿宋_GB2312" pitchFamily="49" charset="-122"/>
                <a:cs typeface="Calibri" charset="0"/>
              </a:rPr>
              <a:t>不动产权登记证</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100" name="直线连接线"/>
          <p:cNvCxnSpPr>
            <a:cxnSpLocks/>
            <a:stCxn id="2365" idx="1"/>
            <a:endCxn id="97" idx="3"/>
          </p:cNvCxnSpPr>
          <p:nvPr/>
        </p:nvCxnSpPr>
        <p:spPr>
          <a:xfrm rot="10800000" flipV="1">
            <a:off x="2042005" y="1787667"/>
            <a:ext cx="600831" cy="7770"/>
          </a:xfrm>
          <a:prstGeom prst="straightConnector1">
            <a:avLst/>
          </a:prstGeom>
          <a:noFill/>
          <a:ln w="38100" cap="flat" cmpd="sng">
            <a:solidFill>
              <a:srgbClr val="0F6FC6"/>
            </a:solidFill>
            <a:prstDash val="solid"/>
            <a:round/>
            <a:tailEnd type="arrow" w="med" len="med"/>
          </a:ln>
        </p:spPr>
      </p:cxnSp>
      <p:sp>
        <p:nvSpPr>
          <p:cNvPr id="74" name="TextBox 137"/>
          <p:cNvSpPr txBox="1"/>
          <p:nvPr/>
        </p:nvSpPr>
        <p:spPr>
          <a:xfrm>
            <a:off x="3767186" y="3317501"/>
            <a:ext cx="1405940" cy="246221"/>
          </a:xfrm>
          <a:prstGeom prst="rect">
            <a:avLst/>
          </a:prstGeom>
          <a:noFill/>
        </p:spPr>
        <p:txBody>
          <a:bodyPr wrap="square" rtlCol="0">
            <a:spAutoFit/>
          </a:bodyPr>
          <a:lstStyle/>
          <a:p>
            <a:r>
              <a:rPr lang="zh-CN" altLang="en-US" sz="1000" dirty="0">
                <a:latin typeface="仿宋_GB2312" pitchFamily="49" charset="-122"/>
                <a:ea typeface="仿宋_GB2312" pitchFamily="49" charset="-122"/>
              </a:rPr>
              <a:t> （完成施工图设计）</a:t>
            </a:r>
          </a:p>
        </p:txBody>
      </p:sp>
    </p:spTree>
    <p:extLst>
      <p:ext uri="{BB962C8B-B14F-4D97-AF65-F5344CB8AC3E}">
        <p14:creationId xmlns:p14="http://schemas.microsoft.com/office/powerpoint/2010/main" val="1222022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2" name="矩形"/>
          <p:cNvSpPr>
            <a:spLocks/>
          </p:cNvSpPr>
          <p:nvPr/>
        </p:nvSpPr>
        <p:spPr>
          <a:xfrm>
            <a:off x="27940" y="313459"/>
            <a:ext cx="9391015" cy="584775"/>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ts val="0"/>
              </a:spcBef>
              <a:spcAft>
                <a:spcPts val="0"/>
              </a:spcAft>
              <a:buNone/>
            </a:pP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1</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、立项用地规划许可阶段（共</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 48</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个工作日）</a:t>
            </a:r>
            <a:endParaRPr lang="en-US" altLang="zh-CN" sz="1800" b="0" i="0" u="none" strike="noStrike" kern="1200" cap="none" spc="0" baseline="0" dirty="0">
              <a:solidFill>
                <a:schemeClr val="tx1"/>
              </a:solidFill>
              <a:latin typeface="仿宋_GB2312" pitchFamily="49" charset="-122"/>
              <a:ea typeface="仿宋_GB2312" pitchFamily="49" charset="-122"/>
              <a:cs typeface="Calibri" charset="0"/>
            </a:endParaRPr>
          </a:p>
          <a:p>
            <a:pPr marL="0" indent="0" algn="l">
              <a:lnSpc>
                <a:spcPct val="100000"/>
              </a:lnSpc>
              <a:spcBef>
                <a:spcPts val="0"/>
              </a:spcBef>
              <a:spcAft>
                <a:spcPts val="0"/>
              </a:spcAft>
              <a:buNone/>
            </a:pP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413" name="矩形"/>
          <p:cNvSpPr>
            <a:spLocks/>
          </p:cNvSpPr>
          <p:nvPr/>
        </p:nvSpPr>
        <p:spPr>
          <a:xfrm>
            <a:off x="87630" y="313459"/>
            <a:ext cx="12016741" cy="1755140"/>
          </a:xfrm>
          <a:prstGeom prst="rect">
            <a:avLst/>
          </a:prstGeom>
          <a:noFill/>
          <a:ln w="9525" cap="flat" cmpd="sng">
            <a:solidFill>
              <a:schemeClr val="accent2"/>
            </a:solidFill>
            <a:prstDash val="sysDash"/>
            <a:round/>
          </a:ln>
        </p:spPr>
      </p:sp>
      <p:sp>
        <p:nvSpPr>
          <p:cNvPr id="2414" name="矩形"/>
          <p:cNvSpPr>
            <a:spLocks/>
          </p:cNvSpPr>
          <p:nvPr/>
        </p:nvSpPr>
        <p:spPr>
          <a:xfrm>
            <a:off x="87630" y="2108604"/>
            <a:ext cx="12017375" cy="2017347"/>
          </a:xfrm>
          <a:prstGeom prst="rect">
            <a:avLst/>
          </a:prstGeom>
          <a:noFill/>
          <a:ln w="12700" cap="flat" cmpd="sng">
            <a:solidFill>
              <a:schemeClr val="accent2"/>
            </a:solidFill>
            <a:prstDash val="sysDash"/>
            <a:round/>
          </a:ln>
        </p:spPr>
      </p:sp>
      <p:sp>
        <p:nvSpPr>
          <p:cNvPr id="2415" name="矩形"/>
          <p:cNvSpPr>
            <a:spLocks/>
          </p:cNvSpPr>
          <p:nvPr/>
        </p:nvSpPr>
        <p:spPr>
          <a:xfrm>
            <a:off x="313329" y="743996"/>
            <a:ext cx="1747481" cy="461665"/>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项目建议书审批</a:t>
            </a:r>
            <a:endParaRPr lang="en-US" altLang="zh-CN" sz="1200" b="1" dirty="0">
              <a:latin typeface="仿宋_GB2312" pitchFamily="49" charset="-122"/>
              <a:ea typeface="仿宋_GB2312" pitchFamily="49" charset="-122"/>
              <a:cs typeface="Calibri" charset="0"/>
            </a:endParaRPr>
          </a:p>
          <a:p>
            <a:pPr algn="ctr"/>
            <a:r>
              <a:rPr lang="zh-CN" altLang="en-US" sz="1200" dirty="0">
                <a:latin typeface="仿宋_GB2312" pitchFamily="49" charset="-122"/>
                <a:ea typeface="仿宋_GB2312" pitchFamily="49" charset="-122"/>
                <a:cs typeface="Calibri" charset="0"/>
              </a:rPr>
              <a:t>（</a:t>
            </a:r>
            <a:r>
              <a:rPr lang="en-US" altLang="zh-CN" sz="1200" b="1" dirty="0">
                <a:latin typeface="仿宋_GB2312" pitchFamily="49" charset="-122"/>
                <a:ea typeface="仿宋_GB2312" pitchFamily="49" charset="-122"/>
                <a:cs typeface="Calibri" charset="0"/>
              </a:rPr>
              <a:t>3</a:t>
            </a:r>
            <a:r>
              <a:rPr lang="zh-CN" altLang="en-US" sz="1200" b="1" dirty="0">
                <a:latin typeface="仿宋_GB2312" pitchFamily="49" charset="-122"/>
                <a:ea typeface="仿宋_GB2312" pitchFamily="49" charset="-122"/>
                <a:cs typeface="Calibri" charset="0"/>
              </a:rPr>
              <a:t>个工作日</a:t>
            </a:r>
            <a:r>
              <a:rPr lang="zh-CN" altLang="en-US" sz="1200" dirty="0">
                <a:latin typeface="仿宋_GB2312" pitchFamily="49" charset="-122"/>
                <a:ea typeface="仿宋_GB2312" pitchFamily="49" charset="-122"/>
                <a:cs typeface="Calibri" charset="0"/>
              </a:rPr>
              <a:t>）</a:t>
            </a:r>
          </a:p>
        </p:txBody>
      </p:sp>
      <p:sp>
        <p:nvSpPr>
          <p:cNvPr id="2416" name="矩形"/>
          <p:cNvSpPr>
            <a:spLocks/>
          </p:cNvSpPr>
          <p:nvPr/>
        </p:nvSpPr>
        <p:spPr>
          <a:xfrm>
            <a:off x="8534344" y="677275"/>
            <a:ext cx="1916430" cy="461665"/>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项目可行性研究报告联合审查和批复（</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10</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r>
              <a:rPr lang="zh-CN" altLang="en-US" sz="1200" b="0" i="0" u="none" strike="noStrike" kern="1200" cap="none" spc="0" baseline="0" dirty="0">
                <a:solidFill>
                  <a:schemeClr val="tx1"/>
                </a:solidFill>
                <a:latin typeface="仿宋_GB2312" pitchFamily="49" charset="-122"/>
                <a:ea typeface="仿宋_GB2312" pitchFamily="49" charset="-122"/>
                <a:cs typeface="Calibri" charset="0"/>
              </a:rPr>
              <a:t>）</a:t>
            </a:r>
          </a:p>
        </p:txBody>
      </p:sp>
      <p:sp>
        <p:nvSpPr>
          <p:cNvPr id="2417" name="矩形"/>
          <p:cNvSpPr>
            <a:spLocks/>
          </p:cNvSpPr>
          <p:nvPr/>
        </p:nvSpPr>
        <p:spPr>
          <a:xfrm>
            <a:off x="2593643" y="747770"/>
            <a:ext cx="2947348" cy="430887"/>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100" b="1" dirty="0">
                <a:latin typeface="仿宋_GB2312" pitchFamily="49" charset="-122"/>
                <a:ea typeface="仿宋_GB2312" pitchFamily="49" charset="-122"/>
                <a:cs typeface="Calibri" charset="0"/>
              </a:rPr>
              <a:t>选址意见书（规划条件、蓝线、规划依据图）（</a:t>
            </a:r>
            <a:r>
              <a:rPr lang="en-US" altLang="zh-CN" sz="1100" b="1" dirty="0">
                <a:latin typeface="仿宋_GB2312" pitchFamily="49" charset="-122"/>
                <a:ea typeface="仿宋_GB2312" pitchFamily="49" charset="-122"/>
                <a:cs typeface="Calibri" charset="0"/>
              </a:rPr>
              <a:t>10</a:t>
            </a:r>
            <a:r>
              <a:rPr lang="zh-CN" altLang="en-US" sz="1100" b="1" dirty="0">
                <a:latin typeface="仿宋_GB2312" pitchFamily="49" charset="-122"/>
                <a:ea typeface="仿宋_GB2312" pitchFamily="49" charset="-122"/>
                <a:cs typeface="Calibri" charset="0"/>
              </a:rPr>
              <a:t>个工作日）</a:t>
            </a:r>
            <a:endParaRPr lang="zh-CN" altLang="en-US" sz="1100" b="1"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418" name="矩形"/>
          <p:cNvSpPr>
            <a:spLocks/>
          </p:cNvSpPr>
          <p:nvPr/>
        </p:nvSpPr>
        <p:spPr>
          <a:xfrm>
            <a:off x="5649604" y="720494"/>
            <a:ext cx="1689101" cy="461665"/>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dirty="0">
                <a:latin typeface="仿宋_GB2312" pitchFamily="49" charset="-122"/>
                <a:ea typeface="仿宋_GB2312" pitchFamily="49" charset="-122"/>
                <a:cs typeface="Calibri" charset="0"/>
              </a:rPr>
              <a:t>用地预审意见</a:t>
            </a:r>
            <a:endParaRPr lang="en-US" altLang="zh-CN" sz="1200" b="1" dirty="0">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200" dirty="0">
                <a:latin typeface="仿宋_GB2312" pitchFamily="49" charset="-122"/>
                <a:ea typeface="仿宋_GB2312" pitchFamily="49" charset="-122"/>
                <a:cs typeface="Calibri" charset="0"/>
              </a:rPr>
              <a:t>（</a:t>
            </a:r>
            <a:r>
              <a:rPr lang="en-US" altLang="zh-CN" sz="1200" b="1" dirty="0">
                <a:latin typeface="仿宋_GB2312" pitchFamily="49" charset="-122"/>
                <a:ea typeface="仿宋_GB2312" pitchFamily="49" charset="-122"/>
                <a:cs typeface="Calibri" charset="0"/>
              </a:rPr>
              <a:t>10</a:t>
            </a:r>
            <a:r>
              <a:rPr lang="zh-CN" altLang="en-US" sz="1200" b="1" dirty="0">
                <a:latin typeface="仿宋_GB2312" pitchFamily="49" charset="-122"/>
                <a:ea typeface="仿宋_GB2312" pitchFamily="49" charset="-122"/>
                <a:cs typeface="Calibri" charset="0"/>
              </a:rPr>
              <a:t>个工作日</a:t>
            </a:r>
            <a:r>
              <a:rPr lang="zh-CN" altLang="en-US" sz="1200" dirty="0">
                <a:latin typeface="仿宋_GB2312" pitchFamily="49" charset="-122"/>
                <a:ea typeface="仿宋_GB2312" pitchFamily="49" charset="-122"/>
                <a:cs typeface="Calibri" charset="0"/>
              </a:rPr>
              <a:t>）</a:t>
            </a:r>
            <a:endParaRPr lang="zh-CN" altLang="en-US" sz="1200" b="0" i="0" u="none" strike="noStrike" kern="1200" cap="none" spc="0" baseline="0" dirty="0">
              <a:solidFill>
                <a:schemeClr val="tx1"/>
              </a:solidFill>
              <a:latin typeface="仿宋_GB2312" pitchFamily="49" charset="-122"/>
              <a:ea typeface="仿宋_GB2312" pitchFamily="49" charset="-122"/>
              <a:cs typeface="Calibri" charset="0"/>
            </a:endParaRPr>
          </a:p>
        </p:txBody>
      </p:sp>
      <p:cxnSp>
        <p:nvCxnSpPr>
          <p:cNvPr id="2420" name="直线连接线"/>
          <p:cNvCxnSpPr>
            <a:cxnSpLocks/>
            <a:stCxn id="2415" idx="3"/>
            <a:endCxn id="76" idx="1"/>
          </p:cNvCxnSpPr>
          <p:nvPr/>
        </p:nvCxnSpPr>
        <p:spPr>
          <a:xfrm flipV="1">
            <a:off x="2060810" y="968166"/>
            <a:ext cx="475399" cy="6663"/>
          </a:xfrm>
          <a:prstGeom prst="straightConnector1">
            <a:avLst/>
          </a:prstGeom>
          <a:noFill/>
          <a:ln w="38100" cap="flat" cmpd="sng">
            <a:solidFill>
              <a:srgbClr val="5B9BD5"/>
            </a:solidFill>
            <a:prstDash val="solid"/>
            <a:round/>
            <a:tailEnd type="arrow" w="med" len="med"/>
          </a:ln>
        </p:spPr>
      </p:cxnSp>
      <p:sp>
        <p:nvSpPr>
          <p:cNvPr id="2424" name="矩形"/>
          <p:cNvSpPr>
            <a:spLocks/>
          </p:cNvSpPr>
          <p:nvPr/>
        </p:nvSpPr>
        <p:spPr>
          <a:xfrm>
            <a:off x="232011" y="2123209"/>
            <a:ext cx="4762842" cy="307777"/>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2</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、工程建设许可阶段（共</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23</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a:t>
            </a:r>
            <a:r>
              <a:rPr lang="zh-CN" altLang="en-US" sz="1400" b="1" dirty="0">
                <a:latin typeface="仿宋_GB2312" pitchFamily="49" charset="-122"/>
                <a:ea typeface="仿宋_GB2312" pitchFamily="49" charset="-122"/>
                <a:cs typeface="Calibri" charset="0"/>
                <a:sym typeface="宋体" charset="0"/>
              </a:rPr>
              <a:t>工作日，并联</a:t>
            </a:r>
            <a:r>
              <a:rPr lang="en-US" altLang="zh-CN" sz="1400" b="1" dirty="0">
                <a:latin typeface="仿宋_GB2312" pitchFamily="49" charset="-122"/>
                <a:ea typeface="仿宋_GB2312" pitchFamily="49" charset="-122"/>
                <a:cs typeface="Calibri" charset="0"/>
                <a:sym typeface="宋体" charset="0"/>
              </a:rPr>
              <a:t>20</a:t>
            </a:r>
            <a:r>
              <a:rPr lang="zh-CN" altLang="en-US" sz="1400" b="1" dirty="0">
                <a:latin typeface="仿宋_GB2312" pitchFamily="49" charset="-122"/>
                <a:ea typeface="仿宋_GB2312" pitchFamily="49" charset="-122"/>
                <a:cs typeface="Calibri" charset="0"/>
                <a:sym typeface="宋体" charset="0"/>
              </a:rPr>
              <a:t>个工作日）</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425" name="矩形"/>
          <p:cNvSpPr>
            <a:spLocks/>
          </p:cNvSpPr>
          <p:nvPr/>
        </p:nvSpPr>
        <p:spPr>
          <a:xfrm>
            <a:off x="756219" y="-28575"/>
            <a:ext cx="9017212" cy="369332"/>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pPr marL="0" indent="0" algn="l">
              <a:lnSpc>
                <a:spcPct val="100000"/>
              </a:lnSpc>
              <a:spcBef>
                <a:spcPts val="0"/>
              </a:spcBef>
              <a:spcAft>
                <a:spcPts val="0"/>
              </a:spcAft>
              <a:buNone/>
            </a:pPr>
            <a:r>
              <a:rPr lang="zh-CN" altLang="en-US" sz="1800" b="1" i="0" u="none" strike="noStrike" kern="1200" cap="none" spc="0" baseline="0" dirty="0">
                <a:solidFill>
                  <a:srgbClr val="004899"/>
                </a:solidFill>
                <a:latin typeface="仿宋_GB2312" pitchFamily="49" charset="-122"/>
                <a:ea typeface="仿宋_GB2312" pitchFamily="49" charset="-122"/>
                <a:cs typeface="Calibri" charset="0"/>
                <a:sym typeface="宋体" charset="0"/>
              </a:rPr>
              <a:t>（二）政府投资建设项目审批流程</a:t>
            </a:r>
            <a:r>
              <a:rPr lang="zh-CN" altLang="en-US" b="1" dirty="0">
                <a:solidFill>
                  <a:srgbClr val="004899"/>
                </a:solidFill>
                <a:latin typeface="仿宋_GB2312" pitchFamily="49" charset="-122"/>
                <a:ea typeface="仿宋_GB2312" pitchFamily="49" charset="-122"/>
                <a:cs typeface="Calibri" charset="0"/>
                <a:sym typeface="宋体" charset="0"/>
              </a:rPr>
              <a:t>指导</a:t>
            </a:r>
            <a:r>
              <a:rPr lang="zh-CN" altLang="en-US" sz="1800" b="1" i="0" u="none" strike="noStrike" kern="1200" cap="none" spc="0" baseline="0" dirty="0">
                <a:solidFill>
                  <a:srgbClr val="004899"/>
                </a:solidFill>
                <a:latin typeface="仿宋_GB2312" pitchFamily="49" charset="-122"/>
                <a:ea typeface="仿宋_GB2312" pitchFamily="49" charset="-122"/>
                <a:cs typeface="Calibri" charset="0"/>
                <a:sym typeface="宋体" charset="0"/>
              </a:rPr>
              <a:t>图（房屋建筑及城市基础设施非线性工程类）</a:t>
            </a:r>
          </a:p>
        </p:txBody>
      </p:sp>
      <p:sp>
        <p:nvSpPr>
          <p:cNvPr id="2426" name="矩形"/>
          <p:cNvSpPr>
            <a:spLocks/>
          </p:cNvSpPr>
          <p:nvPr/>
        </p:nvSpPr>
        <p:spPr>
          <a:xfrm>
            <a:off x="9514876" y="-17780"/>
            <a:ext cx="2492374" cy="369332"/>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ts val="0"/>
              </a:spcBef>
              <a:spcAft>
                <a:spcPts val="0"/>
              </a:spcAft>
              <a:buNone/>
            </a:pPr>
            <a:r>
              <a:rPr lang="zh-CN" altLang="en-US" sz="1800" b="1" i="0" u="none" strike="noStrike" kern="1200" cap="none" spc="0" baseline="0" dirty="0">
                <a:solidFill>
                  <a:schemeClr val="tx1"/>
                </a:solidFill>
                <a:latin typeface="仿宋_GB2312" pitchFamily="49" charset="-122"/>
                <a:ea typeface="仿宋_GB2312" pitchFamily="49" charset="-122"/>
                <a:cs typeface="Calibri" charset="0"/>
              </a:rPr>
              <a:t>审批时长：</a:t>
            </a:r>
            <a:r>
              <a:rPr lang="en-US" altLang="zh-CN" b="1" dirty="0">
                <a:latin typeface="仿宋_GB2312" pitchFamily="49" charset="-122"/>
                <a:ea typeface="仿宋_GB2312" pitchFamily="49" charset="-122"/>
                <a:cs typeface="Calibri" charset="0"/>
              </a:rPr>
              <a:t>84</a:t>
            </a:r>
            <a:r>
              <a:rPr lang="zh-CN" altLang="en-US" sz="18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429" name="矩形"/>
          <p:cNvSpPr>
            <a:spLocks/>
          </p:cNvSpPr>
          <p:nvPr/>
        </p:nvSpPr>
        <p:spPr>
          <a:xfrm>
            <a:off x="2550949" y="1528828"/>
            <a:ext cx="1851166" cy="461665"/>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核发土地划拨决定书</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10</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431" name="矩形"/>
          <p:cNvSpPr>
            <a:spLocks/>
          </p:cNvSpPr>
          <p:nvPr/>
        </p:nvSpPr>
        <p:spPr>
          <a:xfrm>
            <a:off x="8487485" y="1450715"/>
            <a:ext cx="2003282" cy="584775"/>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核发建设用地规划</a:t>
            </a:r>
            <a:endParaRPr lang="en-US" altLang="zh-CN" sz="16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许可证（</a:t>
            </a:r>
            <a:r>
              <a:rPr lang="en-US" altLang="zh-CN" sz="1600" b="1" i="0" u="none" strike="noStrike" kern="1200" cap="none" spc="0" baseline="0" dirty="0">
                <a:solidFill>
                  <a:schemeClr val="tx1"/>
                </a:solidFill>
                <a:latin typeface="仿宋_GB2312" pitchFamily="49" charset="-122"/>
                <a:ea typeface="仿宋_GB2312" pitchFamily="49" charset="-122"/>
                <a:cs typeface="Calibri" charset="0"/>
              </a:rPr>
              <a:t>3</a:t>
            </a: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2435" name="直线连接线"/>
          <p:cNvCxnSpPr>
            <a:cxnSpLocks/>
          </p:cNvCxnSpPr>
          <p:nvPr/>
        </p:nvCxnSpPr>
        <p:spPr>
          <a:xfrm flipH="1">
            <a:off x="4394038" y="1755187"/>
            <a:ext cx="219076" cy="3204"/>
          </a:xfrm>
          <a:prstGeom prst="straightConnector1">
            <a:avLst/>
          </a:prstGeom>
          <a:noFill/>
          <a:ln w="38100" cap="flat" cmpd="sng">
            <a:solidFill>
              <a:srgbClr val="5B9BD5"/>
            </a:solidFill>
            <a:prstDash val="solid"/>
            <a:round/>
            <a:tailEnd type="arrow" w="med" len="med"/>
          </a:ln>
        </p:spPr>
      </p:cxnSp>
      <p:sp>
        <p:nvSpPr>
          <p:cNvPr id="2437" name="矩形"/>
          <p:cNvSpPr>
            <a:spLocks/>
          </p:cNvSpPr>
          <p:nvPr/>
        </p:nvSpPr>
        <p:spPr>
          <a:xfrm>
            <a:off x="7697336" y="2287330"/>
            <a:ext cx="3739487" cy="461665"/>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修建性详细规划、总平面图、建设工程设计方案审查</a:t>
            </a:r>
            <a:endParaRPr lang="en-US" altLang="zh-CN" sz="1200" b="1" dirty="0">
              <a:latin typeface="仿宋_GB2312" pitchFamily="49" charset="-122"/>
              <a:ea typeface="仿宋_GB2312" pitchFamily="49" charset="-122"/>
              <a:cs typeface="Calibri" charset="0"/>
            </a:endParaRPr>
          </a:p>
          <a:p>
            <a:pPr algn="ct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8</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439" name="矩形"/>
          <p:cNvSpPr>
            <a:spLocks/>
          </p:cNvSpPr>
          <p:nvPr/>
        </p:nvSpPr>
        <p:spPr>
          <a:xfrm>
            <a:off x="7683690" y="2800594"/>
            <a:ext cx="3783257" cy="415498"/>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050" b="1" i="0" u="none" strike="noStrike" kern="1200" cap="none" spc="0" baseline="0" dirty="0">
                <a:solidFill>
                  <a:schemeClr val="tx1"/>
                </a:solidFill>
                <a:latin typeface="仿宋_GB2312" pitchFamily="49" charset="-122"/>
                <a:ea typeface="仿宋_GB2312" pitchFamily="49" charset="-122"/>
                <a:cs typeface="Calibri" charset="0"/>
              </a:rPr>
              <a:t>组织人防、教育、园林、</a:t>
            </a:r>
            <a:r>
              <a:rPr lang="zh-CN" altLang="en-US" sz="1050" b="1" dirty="0">
                <a:latin typeface="仿宋_GB2312" pitchFamily="49" charset="-122"/>
                <a:ea typeface="仿宋_GB2312" pitchFamily="49" charset="-122"/>
                <a:cs typeface="Calibri" charset="0"/>
              </a:rPr>
              <a:t>地震、交警等</a:t>
            </a:r>
            <a:r>
              <a:rPr lang="zh-CN" altLang="en-US" sz="1050" b="1" i="0" u="none" strike="noStrike" kern="1200" cap="none" spc="0" baseline="0" dirty="0">
                <a:solidFill>
                  <a:schemeClr val="tx1"/>
                </a:solidFill>
                <a:latin typeface="仿宋_GB2312" pitchFamily="49" charset="-122"/>
                <a:ea typeface="仿宋_GB2312" pitchFamily="49" charset="-122"/>
                <a:cs typeface="Calibri" charset="0"/>
              </a:rPr>
              <a:t>部门并联审查</a:t>
            </a:r>
            <a:endParaRPr lang="en-US" altLang="zh-CN" sz="1050" b="1" i="0" u="none" strike="noStrike" kern="1200" cap="none" spc="0" baseline="0" dirty="0">
              <a:solidFill>
                <a:schemeClr val="tx1"/>
              </a:solidFill>
              <a:latin typeface="仿宋_GB2312" pitchFamily="49" charset="-122"/>
              <a:ea typeface="仿宋_GB2312" pitchFamily="49" charset="-122"/>
              <a:cs typeface="Calibri" charset="0"/>
            </a:endParaRPr>
          </a:p>
          <a:p>
            <a:pPr algn="ctr"/>
            <a:r>
              <a:rPr lang="zh-CN" altLang="en-US" sz="105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05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05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442" name="矩形"/>
          <p:cNvSpPr>
            <a:spLocks/>
          </p:cNvSpPr>
          <p:nvPr/>
        </p:nvSpPr>
        <p:spPr>
          <a:xfrm>
            <a:off x="5472752" y="2354089"/>
            <a:ext cx="1514903" cy="830997"/>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修建性详细规划、总平面图、建设工程设计方案</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审批</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6</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2444" name="直线连接线"/>
          <p:cNvCxnSpPr>
            <a:cxnSpLocks/>
            <a:endCxn id="136" idx="3"/>
          </p:cNvCxnSpPr>
          <p:nvPr/>
        </p:nvCxnSpPr>
        <p:spPr>
          <a:xfrm rot="10800000">
            <a:off x="5088449" y="2738843"/>
            <a:ext cx="384306" cy="4356"/>
          </a:xfrm>
          <a:prstGeom prst="straightConnector1">
            <a:avLst/>
          </a:prstGeom>
          <a:noFill/>
          <a:ln w="15875" cap="flat" cmpd="sng">
            <a:solidFill>
              <a:srgbClr val="5B9BD5"/>
            </a:solidFill>
            <a:prstDash val="solid"/>
            <a:round/>
            <a:tailEnd type="arrow" w="med" len="med"/>
          </a:ln>
        </p:spPr>
      </p:cxnSp>
      <p:sp>
        <p:nvSpPr>
          <p:cNvPr id="2445" name="矩形"/>
          <p:cNvSpPr>
            <a:spLocks/>
          </p:cNvSpPr>
          <p:nvPr/>
        </p:nvSpPr>
        <p:spPr>
          <a:xfrm>
            <a:off x="518615" y="2918291"/>
            <a:ext cx="2497540" cy="584775"/>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核发建设工程规划许可证（</a:t>
            </a:r>
            <a:r>
              <a:rPr lang="en-US" altLang="zh-CN" sz="1600" b="1" i="0" u="none" strike="noStrike" kern="1200" cap="none" spc="0" baseline="0" dirty="0">
                <a:solidFill>
                  <a:schemeClr val="tx1"/>
                </a:solidFill>
                <a:latin typeface="仿宋_GB2312" pitchFamily="49" charset="-122"/>
                <a:ea typeface="仿宋_GB2312" pitchFamily="49" charset="-122"/>
                <a:cs typeface="Calibri" charset="0"/>
              </a:rPr>
              <a:t>3</a:t>
            </a: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449" name="矩形"/>
          <p:cNvSpPr>
            <a:spLocks/>
          </p:cNvSpPr>
          <p:nvPr/>
        </p:nvSpPr>
        <p:spPr>
          <a:xfrm>
            <a:off x="470208" y="4735655"/>
            <a:ext cx="1871546" cy="461665"/>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施工图审查（含消防、人防等）（</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13</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个工作日内）</a:t>
            </a:r>
          </a:p>
        </p:txBody>
      </p:sp>
      <p:sp>
        <p:nvSpPr>
          <p:cNvPr id="2451" name="矩形"/>
          <p:cNvSpPr>
            <a:spLocks/>
          </p:cNvSpPr>
          <p:nvPr/>
        </p:nvSpPr>
        <p:spPr>
          <a:xfrm>
            <a:off x="2596607" y="4732694"/>
            <a:ext cx="1997695" cy="461665"/>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施工图审查备案（含消防、人防等） （</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r>
              <a:rPr lang="zh-CN" altLang="en-US" sz="1200" b="0" i="0" u="none" strike="noStrike" kern="1200" cap="none" spc="0" baseline="0" dirty="0">
                <a:solidFill>
                  <a:schemeClr val="tx1"/>
                </a:solidFill>
                <a:latin typeface="仿宋_GB2312" pitchFamily="49" charset="-122"/>
                <a:ea typeface="仿宋_GB2312" pitchFamily="49" charset="-122"/>
                <a:cs typeface="Calibri" charset="0"/>
              </a:rPr>
              <a:t>）</a:t>
            </a:r>
          </a:p>
        </p:txBody>
      </p:sp>
      <p:sp>
        <p:nvSpPr>
          <p:cNvPr id="2452" name="矩形"/>
          <p:cNvSpPr>
            <a:spLocks/>
          </p:cNvSpPr>
          <p:nvPr/>
        </p:nvSpPr>
        <p:spPr>
          <a:xfrm>
            <a:off x="7115175" y="4454088"/>
            <a:ext cx="1419225" cy="830997"/>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solidFill>
                  <a:srgbClr val="FF0000"/>
                </a:solidFill>
                <a:latin typeface="仿宋_GB2312" pitchFamily="49" charset="-122"/>
                <a:ea typeface="仿宋_GB2312" pitchFamily="49" charset="-122"/>
                <a:cs typeface="Calibri" charset="0"/>
              </a:rPr>
              <a:t>涉及必须招标项目的施工、监理招标等文件告知性备案（</a:t>
            </a:r>
            <a:r>
              <a:rPr lang="en-US" altLang="zh-CN" sz="1200" b="1" dirty="0">
                <a:solidFill>
                  <a:srgbClr val="FF0000"/>
                </a:solidFill>
                <a:latin typeface="仿宋_GB2312" pitchFamily="49" charset="-122"/>
                <a:ea typeface="仿宋_GB2312" pitchFamily="49" charset="-122"/>
                <a:cs typeface="Calibri" charset="0"/>
              </a:rPr>
              <a:t>2</a:t>
            </a:r>
            <a:r>
              <a:rPr lang="zh-CN" altLang="en-US" sz="1200" b="1" dirty="0">
                <a:solidFill>
                  <a:srgbClr val="FF0000"/>
                </a:solidFill>
                <a:latin typeface="仿宋_GB2312" pitchFamily="49" charset="-122"/>
                <a:ea typeface="仿宋_GB2312" pitchFamily="49" charset="-122"/>
                <a:cs typeface="Calibri" charset="0"/>
              </a:rPr>
              <a:t>个工作日）</a:t>
            </a:r>
          </a:p>
        </p:txBody>
      </p:sp>
      <p:sp>
        <p:nvSpPr>
          <p:cNvPr id="2453" name="矩形"/>
          <p:cNvSpPr>
            <a:spLocks/>
          </p:cNvSpPr>
          <p:nvPr/>
        </p:nvSpPr>
        <p:spPr>
          <a:xfrm>
            <a:off x="87630" y="4094327"/>
            <a:ext cx="12016741" cy="1228300"/>
          </a:xfrm>
          <a:prstGeom prst="rect">
            <a:avLst/>
          </a:prstGeom>
          <a:noFill/>
          <a:ln w="9525" cap="flat" cmpd="sng">
            <a:solidFill>
              <a:schemeClr val="accent2"/>
            </a:solidFill>
            <a:prstDash val="sysDash"/>
            <a:round/>
          </a:ln>
        </p:spPr>
      </p:sp>
      <p:sp>
        <p:nvSpPr>
          <p:cNvPr id="2454" name="矩形"/>
          <p:cNvSpPr>
            <a:spLocks/>
          </p:cNvSpPr>
          <p:nvPr/>
        </p:nvSpPr>
        <p:spPr>
          <a:xfrm>
            <a:off x="9467850" y="4622291"/>
            <a:ext cx="2505075" cy="738664"/>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400" b="1" dirty="0">
                <a:latin typeface="仿宋_GB2312" pitchFamily="49" charset="-122"/>
                <a:ea typeface="仿宋_GB2312" pitchFamily="49" charset="-122"/>
                <a:cs typeface="Calibri" charset="0"/>
              </a:rPr>
              <a:t>办理质量安全监督手续并</a:t>
            </a:r>
            <a:endParaRPr lang="en-US" altLang="zh-CN" sz="1400" b="1" dirty="0">
              <a:latin typeface="仿宋_GB2312" pitchFamily="49" charset="-122"/>
              <a:ea typeface="仿宋_GB2312" pitchFamily="49" charset="-122"/>
              <a:cs typeface="Calibri" charset="0"/>
            </a:endParaRPr>
          </a:p>
          <a:p>
            <a:pPr algn="ctr"/>
            <a:r>
              <a:rPr lang="zh-CN" altLang="en-US" sz="1400" b="1" dirty="0">
                <a:latin typeface="仿宋_GB2312" pitchFamily="49" charset="-122"/>
                <a:ea typeface="仿宋_GB2312" pitchFamily="49" charset="-122"/>
                <a:cs typeface="Calibri" charset="0"/>
              </a:rPr>
              <a:t>核发建筑工程施工许可证</a:t>
            </a:r>
            <a:endParaRPr lang="en-US" altLang="zh-CN" sz="1400" b="1" dirty="0">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455" name="矩形"/>
          <p:cNvSpPr>
            <a:spLocks/>
          </p:cNvSpPr>
          <p:nvPr/>
        </p:nvSpPr>
        <p:spPr>
          <a:xfrm>
            <a:off x="5619751" y="5404514"/>
            <a:ext cx="1313312" cy="430887"/>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竣工验收备案（</a:t>
            </a:r>
            <a:r>
              <a:rPr lang="en-US" altLang="zh-CN" sz="1100" b="1" i="0" u="none" strike="noStrike" kern="1200" cap="none" spc="0" baseline="0" dirty="0">
                <a:solidFill>
                  <a:schemeClr val="tx1"/>
                </a:solidFill>
                <a:latin typeface="仿宋_GB2312" pitchFamily="49" charset="-122"/>
                <a:ea typeface="仿宋_GB2312" pitchFamily="49" charset="-122"/>
                <a:cs typeface="Calibri" charset="0"/>
              </a:rPr>
              <a:t>2</a:t>
            </a: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456" name="矩形"/>
          <p:cNvSpPr>
            <a:spLocks/>
          </p:cNvSpPr>
          <p:nvPr/>
        </p:nvSpPr>
        <p:spPr>
          <a:xfrm>
            <a:off x="87630" y="5327213"/>
            <a:ext cx="3147015" cy="307777"/>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pPr marL="0" indent="0" algn="l">
              <a:lnSpc>
                <a:spcPct val="100000"/>
              </a:lnSpc>
              <a:spcBef>
                <a:spcPts val="0"/>
              </a:spcBef>
              <a:spcAft>
                <a:spcPts val="0"/>
              </a:spcAft>
              <a:buNone/>
            </a:pP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4</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、竣工验收阶段（共</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 </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10</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 </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个工作日）</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457" name="矩形"/>
          <p:cNvSpPr>
            <a:spLocks/>
          </p:cNvSpPr>
          <p:nvPr/>
        </p:nvSpPr>
        <p:spPr>
          <a:xfrm>
            <a:off x="87630" y="5336275"/>
            <a:ext cx="12016741" cy="544202"/>
          </a:xfrm>
          <a:prstGeom prst="rect">
            <a:avLst/>
          </a:prstGeom>
          <a:noFill/>
          <a:ln w="9525" cap="flat" cmpd="sng">
            <a:solidFill>
              <a:schemeClr val="accent2"/>
            </a:solidFill>
            <a:prstDash val="sysDash"/>
            <a:round/>
          </a:ln>
        </p:spPr>
      </p:sp>
      <p:sp>
        <p:nvSpPr>
          <p:cNvPr id="2458" name="矩形"/>
          <p:cNvSpPr>
            <a:spLocks/>
          </p:cNvSpPr>
          <p:nvPr/>
        </p:nvSpPr>
        <p:spPr>
          <a:xfrm>
            <a:off x="195531" y="4092913"/>
            <a:ext cx="5590169" cy="307777"/>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3</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、施工许可阶段（共</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23</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个工作日）</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459" name="矩形"/>
          <p:cNvSpPr>
            <a:spLocks/>
          </p:cNvSpPr>
          <p:nvPr/>
        </p:nvSpPr>
        <p:spPr>
          <a:xfrm>
            <a:off x="6153150" y="3304723"/>
            <a:ext cx="5927678" cy="769441"/>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r>
              <a:rPr lang="zh-CN" altLang="en-US" sz="1100" b="1" dirty="0">
                <a:latin typeface="仿宋_GB2312" pitchFamily="49" charset="-122"/>
                <a:ea typeface="仿宋_GB2312" pitchFamily="49" charset="-122"/>
                <a:cs typeface="Calibri" charset="0"/>
              </a:rPr>
              <a:t>地震安全性评价在工程设计前完成，</a:t>
            </a:r>
            <a:r>
              <a:rPr lang="zh-CN" altLang="en-US" sz="1100" b="1" dirty="0">
                <a:latin typeface="仿宋_GB2312" pitchFamily="49" charset="-122"/>
                <a:ea typeface="仿宋_GB2312" pitchFamily="49" charset="-122"/>
              </a:rPr>
              <a:t>水土保持方案审批、</a:t>
            </a:r>
            <a:r>
              <a:rPr lang="zh-CN" altLang="en-US" sz="1100" b="1" dirty="0">
                <a:latin typeface="仿宋_GB2312" pitchFamily="49" charset="-122"/>
                <a:ea typeface="仿宋_GB2312" pitchFamily="49" charset="-122"/>
                <a:cs typeface="Calibri" charset="0"/>
              </a:rPr>
              <a:t>环境影响评价与备案</a:t>
            </a:r>
            <a:r>
              <a:rPr lang="zh-CN" altLang="en-US" sz="1100" b="1" dirty="0">
                <a:latin typeface="仿宋_GB2312" pitchFamily="49" charset="-122"/>
                <a:ea typeface="仿宋_GB2312" pitchFamily="49" charset="-122"/>
                <a:cs typeface="Calibri" charset="0"/>
                <a:sym typeface="宋体" charset="0"/>
              </a:rPr>
              <a:t>、节能评估与审查、建设项目安全预评价、可能产生放射性职业病危害的医疗机构建设项目预评价报告审核、取水许可、洪水影响评价审批、占用大中型农业灌溉水源、灌排工程设施审批、</a:t>
            </a:r>
            <a:r>
              <a:rPr lang="zh-CN" altLang="zh-CN" sz="1100" b="1" dirty="0">
                <a:latin typeface="仿宋_GB2312" pitchFamily="49" charset="-122"/>
                <a:ea typeface="仿宋_GB2312" pitchFamily="49" charset="-122"/>
                <a:cs typeface="Calibri" charset="0"/>
              </a:rPr>
              <a:t>涉及国家安全事项的建设项目审批</a:t>
            </a:r>
            <a:r>
              <a:rPr lang="zh-CN" altLang="en-US" sz="1100" b="1" dirty="0">
                <a:latin typeface="仿宋_GB2312" pitchFamily="49" charset="-122"/>
                <a:ea typeface="仿宋_GB2312" pitchFamily="49" charset="-122"/>
                <a:cs typeface="Calibri" charset="0"/>
              </a:rPr>
              <a:t>、</a:t>
            </a:r>
            <a:r>
              <a:rPr lang="zh-CN" altLang="en-US" sz="1100" b="1" dirty="0">
                <a:latin typeface="仿宋_GB2312" pitchFamily="49" charset="-122"/>
                <a:ea typeface="仿宋_GB2312" pitchFamily="49" charset="-122"/>
              </a:rPr>
              <a:t>文物保护和考古许可</a:t>
            </a:r>
            <a:r>
              <a:rPr lang="zh-CN" altLang="en-US" sz="1100" b="1" dirty="0">
                <a:latin typeface="仿宋_GB2312" pitchFamily="49" charset="-122"/>
                <a:ea typeface="仿宋_GB2312" pitchFamily="49" charset="-122"/>
                <a:cs typeface="Calibri" charset="0"/>
                <a:sym typeface="宋体" charset="0"/>
              </a:rPr>
              <a:t>等在工程开工前完成。</a:t>
            </a:r>
            <a:endParaRPr lang="zh-CN" altLang="en-US" sz="1100" dirty="0">
              <a:latin typeface="仿宋_GB2312" pitchFamily="49" charset="-122"/>
              <a:ea typeface="仿宋_GB2312" pitchFamily="49" charset="-122"/>
              <a:cs typeface="Calibri" charset="0"/>
            </a:endParaRPr>
          </a:p>
        </p:txBody>
      </p:sp>
      <p:sp>
        <p:nvSpPr>
          <p:cNvPr id="2460" name="矩形"/>
          <p:cNvSpPr>
            <a:spLocks/>
          </p:cNvSpPr>
          <p:nvPr/>
        </p:nvSpPr>
        <p:spPr>
          <a:xfrm>
            <a:off x="224155" y="5579337"/>
            <a:ext cx="4805045" cy="261610"/>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规划、国土、消防、人防、气象、市政公用等</a:t>
            </a:r>
            <a:r>
              <a:rPr lang="zh-CN" altLang="en-US" sz="1100" b="1" dirty="0">
                <a:latin typeface="仿宋_GB2312" pitchFamily="49" charset="-122"/>
                <a:ea typeface="仿宋_GB2312" pitchFamily="49" charset="-122"/>
                <a:cs typeface="Calibri" charset="0"/>
              </a:rPr>
              <a:t>限时并联验收</a:t>
            </a: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100" b="1" i="0" u="none" strike="noStrike" kern="1200" cap="none" spc="0" baseline="0" dirty="0">
                <a:solidFill>
                  <a:schemeClr val="tx1"/>
                </a:solidFill>
                <a:latin typeface="仿宋_GB2312" pitchFamily="49" charset="-122"/>
                <a:ea typeface="仿宋_GB2312" pitchFamily="49" charset="-122"/>
                <a:cs typeface="Calibri" charset="0"/>
              </a:rPr>
              <a:t>8</a:t>
            </a: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2461" name="直线连接线"/>
          <p:cNvCxnSpPr>
            <a:cxnSpLocks/>
            <a:stCxn id="2460" idx="3"/>
          </p:cNvCxnSpPr>
          <p:nvPr/>
        </p:nvCxnSpPr>
        <p:spPr>
          <a:xfrm flipV="1">
            <a:off x="5029200" y="5699502"/>
            <a:ext cx="590550" cy="10640"/>
          </a:xfrm>
          <a:prstGeom prst="straightConnector1">
            <a:avLst/>
          </a:prstGeom>
          <a:noFill/>
          <a:ln w="38100" cap="flat" cmpd="sng">
            <a:solidFill>
              <a:srgbClr val="5B9BD5"/>
            </a:solidFill>
            <a:prstDash val="solid"/>
            <a:round/>
            <a:tailEnd type="arrow" w="med" len="med"/>
          </a:ln>
        </p:spPr>
      </p:cxnSp>
      <p:sp>
        <p:nvSpPr>
          <p:cNvPr id="2463" name="矩形"/>
          <p:cNvSpPr>
            <a:spLocks/>
          </p:cNvSpPr>
          <p:nvPr/>
        </p:nvSpPr>
        <p:spPr>
          <a:xfrm>
            <a:off x="3439237" y="3519696"/>
            <a:ext cx="1651379" cy="461665"/>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初步设计概算审批</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10</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r>
              <a:rPr lang="zh-CN" altLang="en-US" sz="1200" b="0" i="0" u="none" strike="noStrike" kern="1200" cap="none" spc="0" baseline="0" dirty="0">
                <a:solidFill>
                  <a:schemeClr val="tx1"/>
                </a:solidFill>
                <a:latin typeface="仿宋_GB2312" pitchFamily="49" charset="-122"/>
                <a:ea typeface="仿宋_GB2312" pitchFamily="49" charset="-122"/>
                <a:cs typeface="Calibri" charset="0"/>
              </a:rPr>
              <a:t>）</a:t>
            </a:r>
          </a:p>
        </p:txBody>
      </p:sp>
      <p:sp>
        <p:nvSpPr>
          <p:cNvPr id="2465" name="矩形"/>
          <p:cNvSpPr>
            <a:spLocks/>
          </p:cNvSpPr>
          <p:nvPr/>
        </p:nvSpPr>
        <p:spPr>
          <a:xfrm>
            <a:off x="4930930" y="4642496"/>
            <a:ext cx="1927224" cy="461665"/>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最高投标限价</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审核、备案（</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7</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2466" name="直线连接线"/>
          <p:cNvCxnSpPr>
            <a:cxnSpLocks/>
          </p:cNvCxnSpPr>
          <p:nvPr/>
        </p:nvCxnSpPr>
        <p:spPr>
          <a:xfrm>
            <a:off x="8562975" y="5024201"/>
            <a:ext cx="922934" cy="0"/>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467" name="直线连接线"/>
          <p:cNvCxnSpPr>
            <a:cxnSpLocks/>
          </p:cNvCxnSpPr>
          <p:nvPr/>
        </p:nvCxnSpPr>
        <p:spPr>
          <a:xfrm rot="10800000" flipV="1">
            <a:off x="6985239" y="2756848"/>
            <a:ext cx="589268" cy="950"/>
          </a:xfrm>
          <a:prstGeom prst="straightConnector1">
            <a:avLst/>
          </a:prstGeom>
          <a:noFill/>
          <a:ln w="15875" cap="flat" cmpd="sng">
            <a:solidFill>
              <a:srgbClr val="5B9BD5"/>
            </a:solidFill>
            <a:prstDash val="solid"/>
            <a:round/>
            <a:tailEnd type="arrow" w="med" len="med"/>
          </a:ln>
        </p:spPr>
      </p:cxnSp>
      <p:cxnSp>
        <p:nvCxnSpPr>
          <p:cNvPr id="86" name="直线连接线"/>
          <p:cNvCxnSpPr>
            <a:cxnSpLocks/>
          </p:cNvCxnSpPr>
          <p:nvPr/>
        </p:nvCxnSpPr>
        <p:spPr>
          <a:xfrm rot="10800000">
            <a:off x="1903864" y="1718480"/>
            <a:ext cx="607324" cy="1139"/>
          </a:xfrm>
          <a:prstGeom prst="straightConnector1">
            <a:avLst/>
          </a:prstGeom>
          <a:noFill/>
          <a:ln w="38100" cap="flat" cmpd="sng">
            <a:solidFill>
              <a:srgbClr val="5B9BD5"/>
            </a:solidFill>
            <a:prstDash val="solid"/>
            <a:round/>
            <a:tailEnd type="arrow" w="med" len="med"/>
          </a:ln>
        </p:spPr>
      </p:cxnSp>
      <p:sp>
        <p:nvSpPr>
          <p:cNvPr id="87" name="矩形"/>
          <p:cNvSpPr>
            <a:spLocks/>
          </p:cNvSpPr>
          <p:nvPr/>
        </p:nvSpPr>
        <p:spPr>
          <a:xfrm>
            <a:off x="289845" y="1455769"/>
            <a:ext cx="1607194" cy="523220"/>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400" b="1" dirty="0">
                <a:latin typeface="仿宋_GB2312" pitchFamily="49" charset="-122"/>
                <a:ea typeface="仿宋_GB2312" pitchFamily="49" charset="-122"/>
                <a:cs typeface="Calibri" charset="0"/>
              </a:rPr>
              <a:t>不动产权登记证</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127" name="矩形"/>
          <p:cNvSpPr>
            <a:spLocks/>
          </p:cNvSpPr>
          <p:nvPr/>
        </p:nvSpPr>
        <p:spPr>
          <a:xfrm>
            <a:off x="7601803" y="2220858"/>
            <a:ext cx="4008947" cy="1078738"/>
          </a:xfrm>
          <a:prstGeom prst="rect">
            <a:avLst/>
          </a:prstGeom>
          <a:noFill/>
          <a:ln w="25400" cap="flat" cmpd="sng">
            <a:solidFill>
              <a:srgbClr val="FF0000"/>
            </a:solidFill>
            <a:prstDash val="sysDash"/>
            <a:round/>
          </a:ln>
        </p:spPr>
      </p:sp>
      <p:sp>
        <p:nvSpPr>
          <p:cNvPr id="136" name="矩形"/>
          <p:cNvSpPr>
            <a:spLocks/>
          </p:cNvSpPr>
          <p:nvPr/>
        </p:nvSpPr>
        <p:spPr>
          <a:xfrm>
            <a:off x="3430325" y="2508010"/>
            <a:ext cx="1658124" cy="461665"/>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初步设计审查、审批</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6</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237" name="直接连接符 236"/>
          <p:cNvCxnSpPr/>
          <p:nvPr/>
        </p:nvCxnSpPr>
        <p:spPr>
          <a:xfrm>
            <a:off x="9753600" y="1177694"/>
            <a:ext cx="177800" cy="0"/>
          </a:xfrm>
          <a:prstGeom prst="line">
            <a:avLst/>
          </a:prstGeom>
        </p:spPr>
        <p:style>
          <a:lnRef idx="1">
            <a:schemeClr val="accent1"/>
          </a:lnRef>
          <a:fillRef idx="0">
            <a:schemeClr val="accent1"/>
          </a:fillRef>
          <a:effectRef idx="0">
            <a:schemeClr val="accent1"/>
          </a:effectRef>
          <a:fontRef idx="minor">
            <a:schemeClr val="tx1"/>
          </a:fontRef>
        </p:style>
      </p:cxnSp>
      <p:sp>
        <p:nvSpPr>
          <p:cNvPr id="75" name="矩形"/>
          <p:cNvSpPr>
            <a:spLocks/>
          </p:cNvSpPr>
          <p:nvPr/>
        </p:nvSpPr>
        <p:spPr>
          <a:xfrm>
            <a:off x="7028597" y="5410748"/>
            <a:ext cx="4995081" cy="415498"/>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r>
              <a:rPr lang="zh-CN" altLang="en-US" sz="1050" b="1" dirty="0">
                <a:latin typeface="仿宋_GB2312" pitchFamily="49" charset="-122"/>
                <a:ea typeface="仿宋_GB2312" pitchFamily="49" charset="-122"/>
                <a:cs typeface="Calibri" charset="0"/>
              </a:rPr>
              <a:t>供电、供水、排水、通信、燃气等市政公用服务报装手续提前到施工许可证核发后办理，在工程施工阶段完成相关设施建设，在项目竣工后直接并联办理接入验收。</a:t>
            </a:r>
          </a:p>
        </p:txBody>
      </p:sp>
      <p:cxnSp>
        <p:nvCxnSpPr>
          <p:cNvPr id="113" name="形状 112"/>
          <p:cNvCxnSpPr>
            <a:stCxn id="87" idx="1"/>
            <a:endCxn id="2445" idx="0"/>
          </p:cNvCxnSpPr>
          <p:nvPr/>
        </p:nvCxnSpPr>
        <p:spPr>
          <a:xfrm rot="10800000" flipH="1" flipV="1">
            <a:off x="289845" y="1717379"/>
            <a:ext cx="1477540" cy="1200912"/>
          </a:xfrm>
          <a:prstGeom prst="bentConnector4">
            <a:avLst>
              <a:gd name="adj1" fmla="val -6911"/>
              <a:gd name="adj2" fmla="val 60892"/>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83" name="肘形连接符 82"/>
          <p:cNvCxnSpPr>
            <a:stCxn id="2416" idx="3"/>
            <a:endCxn id="127" idx="3"/>
          </p:cNvCxnSpPr>
          <p:nvPr/>
        </p:nvCxnSpPr>
        <p:spPr>
          <a:xfrm>
            <a:off x="10450774" y="908108"/>
            <a:ext cx="1159976" cy="1852119"/>
          </a:xfrm>
          <a:prstGeom prst="bentConnector3">
            <a:avLst>
              <a:gd name="adj1" fmla="val 119707"/>
            </a:avLst>
          </a:prstGeom>
          <a:ln w="15875">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74" name="矩形"/>
          <p:cNvSpPr>
            <a:spLocks/>
          </p:cNvSpPr>
          <p:nvPr/>
        </p:nvSpPr>
        <p:spPr>
          <a:xfrm>
            <a:off x="4640238" y="1518024"/>
            <a:ext cx="3166281" cy="461665"/>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涉及占用或征用林地的需要</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核发建设项目使用林地审核意见书（</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7</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76" name="矩形"/>
          <p:cNvSpPr>
            <a:spLocks/>
          </p:cNvSpPr>
          <p:nvPr/>
        </p:nvSpPr>
        <p:spPr>
          <a:xfrm>
            <a:off x="2536209" y="604110"/>
            <a:ext cx="5038299" cy="728112"/>
          </a:xfrm>
          <a:prstGeom prst="rect">
            <a:avLst/>
          </a:prstGeom>
          <a:noFill/>
          <a:ln w="25400" cap="flat" cmpd="sng">
            <a:solidFill>
              <a:srgbClr val="FF0000"/>
            </a:solidFill>
            <a:prstDash val="sysDash"/>
            <a:round/>
          </a:ln>
        </p:spPr>
      </p:sp>
      <p:sp>
        <p:nvSpPr>
          <p:cNvPr id="78" name="TextBox 77"/>
          <p:cNvSpPr txBox="1"/>
          <p:nvPr/>
        </p:nvSpPr>
        <p:spPr>
          <a:xfrm>
            <a:off x="0" y="5861847"/>
            <a:ext cx="12192000" cy="830997"/>
          </a:xfrm>
          <a:prstGeom prst="rect">
            <a:avLst/>
          </a:prstGeom>
          <a:noFill/>
        </p:spPr>
        <p:txBody>
          <a:bodyPr wrap="square" rtlCol="0">
            <a:spAutoFit/>
          </a:bodyPr>
          <a:lstStyle/>
          <a:p>
            <a:r>
              <a:rPr lang="zh-CN" altLang="en-US" sz="1200" dirty="0">
                <a:latin typeface="仿宋_GB2312" pitchFamily="49" charset="-122"/>
                <a:ea typeface="仿宋_GB2312" pitchFamily="49" charset="-122"/>
              </a:rPr>
              <a:t>备注：图中虚线框圈起的事项为并联审批事项，虚线框内事项全部完成才能进入下一环节。图中均为我省权限内的审批事项和具体时限，不包括国家有关部委审批事项和审批时长。对于各级政府投资项目审批及概算管理办法中明确的不再审批项目建议书的政府投资项目，无需项目建议书审批环节。项目建议书、可行性研究报告联合审查和批复、规划设计方案总图审批、初步设计概算审批均不含资金筹措及各级人民政府审议决策时间。工程建设涉及城市绿地、树木审批事项，临时占用、挖掘城市道路及敷设、架设各类市政管线、杆线等设施审批事项，因工程建设需要拆除、改动、迁移供水、排水与污水处理设施审核事项等在施工许可证核发或相应工程内容动工前办理完成即可，审批时限</a:t>
            </a:r>
            <a:r>
              <a:rPr lang="en-US" altLang="zh-CN" sz="1200" dirty="0">
                <a:latin typeface="仿宋_GB2312" pitchFamily="49" charset="-122"/>
                <a:ea typeface="仿宋_GB2312" pitchFamily="49" charset="-122"/>
              </a:rPr>
              <a:t>5</a:t>
            </a:r>
            <a:r>
              <a:rPr lang="zh-CN" altLang="en-US" sz="1200" dirty="0">
                <a:latin typeface="仿宋_GB2312" pitchFamily="49" charset="-122"/>
                <a:ea typeface="仿宋_GB2312" pitchFamily="49" charset="-122"/>
              </a:rPr>
              <a:t>个工作日。</a:t>
            </a:r>
          </a:p>
        </p:txBody>
      </p:sp>
      <p:cxnSp>
        <p:nvCxnSpPr>
          <p:cNvPr id="81" name="形状 80"/>
          <p:cNvCxnSpPr>
            <a:stCxn id="2445" idx="1"/>
            <a:endCxn id="73" idx="1"/>
          </p:cNvCxnSpPr>
          <p:nvPr/>
        </p:nvCxnSpPr>
        <p:spPr>
          <a:xfrm rot="10800000" flipV="1">
            <a:off x="423747" y="3210679"/>
            <a:ext cx="94869" cy="1606648"/>
          </a:xfrm>
          <a:prstGeom prst="bentConnector3">
            <a:avLst>
              <a:gd name="adj1" fmla="val 340964"/>
            </a:avLst>
          </a:prstGeom>
          <a:noFill/>
          <a:ln w="38100" cap="flat" cmpd="sng">
            <a:solidFill>
              <a:srgbClr val="5B9BD5"/>
            </a:solidFill>
            <a:prstDash val="solid"/>
            <a:round/>
            <a:tailEnd type="arrow" w="med" len="med"/>
          </a:ln>
        </p:spPr>
      </p:cxnSp>
      <p:cxnSp>
        <p:nvCxnSpPr>
          <p:cNvPr id="89" name="直线连接线"/>
          <p:cNvCxnSpPr>
            <a:cxnSpLocks/>
          </p:cNvCxnSpPr>
          <p:nvPr/>
        </p:nvCxnSpPr>
        <p:spPr>
          <a:xfrm flipV="1">
            <a:off x="7586638" y="903987"/>
            <a:ext cx="852170" cy="10466"/>
          </a:xfrm>
          <a:prstGeom prst="straightConnector1">
            <a:avLst/>
          </a:prstGeom>
          <a:noFill/>
          <a:ln w="38100" cap="flat" cmpd="sng">
            <a:solidFill>
              <a:srgbClr val="5B9BD5"/>
            </a:solidFill>
            <a:prstDash val="solid"/>
            <a:round/>
            <a:tailEnd type="arrow" w="med" len="med"/>
          </a:ln>
        </p:spPr>
      </p:cxnSp>
      <p:cxnSp>
        <p:nvCxnSpPr>
          <p:cNvPr id="80" name="直线连接线"/>
          <p:cNvCxnSpPr>
            <a:cxnSpLocks/>
            <a:stCxn id="2431" idx="1"/>
            <a:endCxn id="74" idx="3"/>
          </p:cNvCxnSpPr>
          <p:nvPr/>
        </p:nvCxnSpPr>
        <p:spPr>
          <a:xfrm rot="10800000" flipV="1">
            <a:off x="7806519" y="1743103"/>
            <a:ext cx="680966" cy="5754"/>
          </a:xfrm>
          <a:prstGeom prst="straightConnector1">
            <a:avLst/>
          </a:prstGeom>
          <a:noFill/>
          <a:ln w="38100" cap="flat" cmpd="sng">
            <a:solidFill>
              <a:srgbClr val="5B9BD5"/>
            </a:solidFill>
            <a:prstDash val="solid"/>
            <a:round/>
            <a:tailEnd type="arrow" w="med" len="med"/>
          </a:ln>
        </p:spPr>
      </p:cxnSp>
      <p:cxnSp>
        <p:nvCxnSpPr>
          <p:cNvPr id="154" name="直线连接线"/>
          <p:cNvCxnSpPr>
            <a:cxnSpLocks/>
            <a:stCxn id="2465" idx="3"/>
            <a:endCxn id="2452" idx="1"/>
          </p:cNvCxnSpPr>
          <p:nvPr/>
        </p:nvCxnSpPr>
        <p:spPr>
          <a:xfrm flipV="1">
            <a:off x="6858154" y="4869587"/>
            <a:ext cx="257021" cy="3742"/>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71" name="形状 270"/>
          <p:cNvCxnSpPr/>
          <p:nvPr/>
        </p:nvCxnSpPr>
        <p:spPr>
          <a:xfrm rot="5400000">
            <a:off x="3517802" y="2602923"/>
            <a:ext cx="264210" cy="129222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2" name="直接箭头连接符 81"/>
          <p:cNvCxnSpPr/>
          <p:nvPr/>
        </p:nvCxnSpPr>
        <p:spPr>
          <a:xfrm>
            <a:off x="428625" y="3695700"/>
            <a:ext cx="52006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a:stCxn id="2449" idx="3"/>
            <a:endCxn id="2451" idx="1"/>
          </p:cNvCxnSpPr>
          <p:nvPr/>
        </p:nvCxnSpPr>
        <p:spPr>
          <a:xfrm flipV="1">
            <a:off x="2341754" y="4963527"/>
            <a:ext cx="254853" cy="2961"/>
          </a:xfrm>
          <a:prstGeom prst="straightConnector1">
            <a:avLst/>
          </a:prstGeom>
          <a:noFill/>
          <a:ln w="38100" cap="flat" cmpd="sng">
            <a:solidFill>
              <a:srgbClr val="5B9BD5"/>
            </a:solidFill>
            <a:prstDash val="solid"/>
            <a:round/>
            <a:tailEnd type="arrow" w="med" len="med"/>
          </a:ln>
        </p:spPr>
      </p:cxnSp>
      <p:cxnSp>
        <p:nvCxnSpPr>
          <p:cNvPr id="97" name="肘形连接符 96"/>
          <p:cNvCxnSpPr>
            <a:endCxn id="2454" idx="0"/>
          </p:cNvCxnSpPr>
          <p:nvPr/>
        </p:nvCxnSpPr>
        <p:spPr>
          <a:xfrm>
            <a:off x="4728117" y="4415883"/>
            <a:ext cx="5992271" cy="206408"/>
          </a:xfrm>
          <a:prstGeom prst="bentConnector2">
            <a:avLst/>
          </a:prstGeom>
          <a:noFill/>
          <a:ln w="38100" cap="flat" cmpd="sng">
            <a:solidFill>
              <a:srgbClr val="5B9BD5"/>
            </a:solidFill>
            <a:prstDash val="solid"/>
            <a:round/>
            <a:tailEnd type="arrow" w="med" len="med"/>
          </a:ln>
        </p:spPr>
      </p:cxnSp>
      <p:cxnSp>
        <p:nvCxnSpPr>
          <p:cNvPr id="119" name="形状 118" descr="完成施工图设计&#10;"/>
          <p:cNvCxnSpPr>
            <a:stCxn id="2463" idx="3"/>
            <a:endCxn id="2465" idx="0"/>
          </p:cNvCxnSpPr>
          <p:nvPr/>
        </p:nvCxnSpPr>
        <p:spPr>
          <a:xfrm>
            <a:off x="5090616" y="3750529"/>
            <a:ext cx="803926" cy="891967"/>
          </a:xfrm>
          <a:prstGeom prst="bentConnector2">
            <a:avLst/>
          </a:prstGeom>
          <a:ln w="127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4881835" y="3510745"/>
            <a:ext cx="1405940" cy="246221"/>
          </a:xfrm>
          <a:prstGeom prst="rect">
            <a:avLst/>
          </a:prstGeom>
          <a:noFill/>
        </p:spPr>
        <p:txBody>
          <a:bodyPr wrap="square" rtlCol="0">
            <a:spAutoFit/>
          </a:bodyPr>
          <a:lstStyle/>
          <a:p>
            <a:r>
              <a:rPr lang="zh-CN" altLang="en-US" sz="1000" dirty="0">
                <a:latin typeface="仿宋_GB2312" pitchFamily="49" charset="-122"/>
                <a:ea typeface="仿宋_GB2312" pitchFamily="49" charset="-122"/>
              </a:rPr>
              <a:t> （完成施工图设计）</a:t>
            </a:r>
          </a:p>
        </p:txBody>
      </p:sp>
      <p:cxnSp>
        <p:nvCxnSpPr>
          <p:cNvPr id="101" name="直接箭头连接符 100"/>
          <p:cNvCxnSpPr>
            <a:stCxn id="2416" idx="2"/>
            <a:endCxn id="2431" idx="0"/>
          </p:cNvCxnSpPr>
          <p:nvPr/>
        </p:nvCxnSpPr>
        <p:spPr>
          <a:xfrm rot="5400000">
            <a:off x="9334956" y="1293111"/>
            <a:ext cx="311775" cy="3433"/>
          </a:xfrm>
          <a:prstGeom prst="straightConnector1">
            <a:avLst/>
          </a:prstGeom>
          <a:ln w="381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34" name="肘形连接符 133"/>
          <p:cNvCxnSpPr>
            <a:stCxn id="136" idx="1"/>
            <a:endCxn id="2445" idx="3"/>
          </p:cNvCxnSpPr>
          <p:nvPr/>
        </p:nvCxnSpPr>
        <p:spPr>
          <a:xfrm rot="10800000" flipV="1">
            <a:off x="3016155" y="2738843"/>
            <a:ext cx="414170" cy="471836"/>
          </a:xfrm>
          <a:prstGeom prst="bentConnector3">
            <a:avLst>
              <a:gd name="adj1" fmla="val 50000"/>
            </a:avLst>
          </a:prstGeom>
          <a:ln w="15875">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50" name="直接箭头连接符 149"/>
          <p:cNvCxnSpPr>
            <a:stCxn id="136" idx="2"/>
            <a:endCxn id="2463" idx="0"/>
          </p:cNvCxnSpPr>
          <p:nvPr/>
        </p:nvCxnSpPr>
        <p:spPr>
          <a:xfrm rot="16200000" flipH="1">
            <a:off x="3987147" y="3241915"/>
            <a:ext cx="550021" cy="5540"/>
          </a:xfrm>
          <a:prstGeom prst="straightConnector1">
            <a:avLst/>
          </a:prstGeom>
          <a:ln w="15875">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62" name="矩形"/>
          <p:cNvSpPr>
            <a:spLocks/>
          </p:cNvSpPr>
          <p:nvPr/>
        </p:nvSpPr>
        <p:spPr>
          <a:xfrm>
            <a:off x="769434" y="4407383"/>
            <a:ext cx="3468030" cy="276999"/>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dirty="0">
                <a:latin typeface="仿宋_GB2312" pitchFamily="49" charset="-122"/>
                <a:ea typeface="仿宋_GB2312" pitchFamily="49" charset="-122"/>
                <a:cs typeface="Calibri" charset="0"/>
              </a:rPr>
              <a:t>特定项目的防雷装置设计审核</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7</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个工作日内）</a:t>
            </a:r>
          </a:p>
        </p:txBody>
      </p:sp>
      <p:sp>
        <p:nvSpPr>
          <p:cNvPr id="73" name="矩形"/>
          <p:cNvSpPr>
            <a:spLocks/>
          </p:cNvSpPr>
          <p:nvPr/>
        </p:nvSpPr>
        <p:spPr>
          <a:xfrm>
            <a:off x="423746" y="4348975"/>
            <a:ext cx="4270916" cy="936703"/>
          </a:xfrm>
          <a:prstGeom prst="rect">
            <a:avLst/>
          </a:prstGeom>
          <a:noFill/>
          <a:ln w="25400" cap="flat" cmpd="sng">
            <a:solidFill>
              <a:srgbClr val="FF0000"/>
            </a:solidFill>
            <a:prstDash val="sysDash"/>
            <a:round/>
          </a:ln>
        </p:spPr>
      </p:sp>
    </p:spTree>
    <p:extLst>
      <p:ext uri="{BB962C8B-B14F-4D97-AF65-F5344CB8AC3E}">
        <p14:creationId xmlns:p14="http://schemas.microsoft.com/office/powerpoint/2010/main" val="1894012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98" name="矩形"/>
          <p:cNvSpPr>
            <a:spLocks/>
          </p:cNvSpPr>
          <p:nvPr/>
        </p:nvSpPr>
        <p:spPr>
          <a:xfrm>
            <a:off x="96969" y="40944"/>
            <a:ext cx="9187130" cy="292388"/>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r>
              <a:rPr lang="zh-CN" altLang="en-US" sz="1300" b="1" i="0" u="none" strike="noStrike" kern="1200" cap="none" spc="0" baseline="0" dirty="0">
                <a:solidFill>
                  <a:srgbClr val="004899"/>
                </a:solidFill>
                <a:latin typeface="仿宋_GB2312" pitchFamily="49" charset="-122"/>
                <a:ea typeface="仿宋_GB2312" pitchFamily="49" charset="-122"/>
                <a:cs typeface="Calibri" charset="0"/>
                <a:sym typeface="宋体" charset="0"/>
              </a:rPr>
              <a:t>（三）社会投资</a:t>
            </a:r>
            <a:r>
              <a:rPr lang="zh-CN" altLang="en-US" sz="1300" b="1" dirty="0">
                <a:solidFill>
                  <a:srgbClr val="004899"/>
                </a:solidFill>
                <a:latin typeface="仿宋_GB2312" pitchFamily="49" charset="-122"/>
                <a:ea typeface="仿宋_GB2312" pitchFamily="49" charset="-122"/>
                <a:cs typeface="Calibri" charset="0"/>
                <a:sym typeface="宋体" charset="0"/>
              </a:rPr>
              <a:t>建设项目</a:t>
            </a:r>
            <a:r>
              <a:rPr lang="zh-CN" altLang="en-US" sz="1300" b="1" i="0" u="none" strike="noStrike" kern="1200" cap="none" spc="0" baseline="0" dirty="0">
                <a:solidFill>
                  <a:srgbClr val="004899"/>
                </a:solidFill>
                <a:latin typeface="仿宋_GB2312" pitchFamily="49" charset="-122"/>
                <a:ea typeface="仿宋_GB2312" pitchFamily="49" charset="-122"/>
                <a:cs typeface="Calibri" charset="0"/>
                <a:sym typeface="宋体" charset="0"/>
              </a:rPr>
              <a:t>审批流程指导图</a:t>
            </a:r>
            <a:r>
              <a:rPr lang="zh-CN" altLang="en-US" sz="1300" b="1" dirty="0">
                <a:solidFill>
                  <a:srgbClr val="004899"/>
                </a:solidFill>
                <a:latin typeface="仿宋_GB2312" pitchFamily="49" charset="-122"/>
                <a:ea typeface="仿宋_GB2312" pitchFamily="49" charset="-122"/>
                <a:cs typeface="Calibri" charset="0"/>
                <a:sym typeface="宋体" charset="0"/>
              </a:rPr>
              <a:t>（以出让方式取得土地的房屋建筑和城市基础设施</a:t>
            </a:r>
            <a:r>
              <a:rPr lang="zh-CN" altLang="en-US" sz="1300" b="1">
                <a:solidFill>
                  <a:srgbClr val="004899"/>
                </a:solidFill>
                <a:latin typeface="仿宋_GB2312" pitchFamily="49" charset="-122"/>
                <a:ea typeface="仿宋_GB2312" pitchFamily="49" charset="-122"/>
                <a:cs typeface="Calibri" charset="0"/>
                <a:sym typeface="宋体" charset="0"/>
              </a:rPr>
              <a:t>工程类）（工业</a:t>
            </a:r>
            <a:r>
              <a:rPr lang="zh-CN" altLang="en-US" sz="1300" b="1" dirty="0">
                <a:solidFill>
                  <a:srgbClr val="004899"/>
                </a:solidFill>
                <a:latin typeface="仿宋_GB2312" pitchFamily="49" charset="-122"/>
                <a:ea typeface="仿宋_GB2312" pitchFamily="49" charset="-122"/>
                <a:cs typeface="Calibri" charset="0"/>
                <a:sym typeface="宋体" charset="0"/>
              </a:rPr>
              <a:t>投资项目除外）</a:t>
            </a:r>
            <a:endParaRPr lang="zh-CN" altLang="en-US" sz="13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599" name="矩形"/>
          <p:cNvSpPr>
            <a:spLocks/>
          </p:cNvSpPr>
          <p:nvPr/>
        </p:nvSpPr>
        <p:spPr>
          <a:xfrm>
            <a:off x="9125665" y="-26643"/>
            <a:ext cx="3130019" cy="52322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r>
              <a:rPr lang="zh-CN" altLang="en-US" sz="1400" b="1" dirty="0">
                <a:latin typeface="仿宋_GB2312" pitchFamily="49" charset="-122"/>
                <a:ea typeface="仿宋_GB2312" pitchFamily="49" charset="-122"/>
                <a:cs typeface="Calibri" charset="0"/>
              </a:rPr>
              <a:t>核准类项目审批时长：</a:t>
            </a:r>
            <a:r>
              <a:rPr lang="en-US" altLang="zh-CN" sz="1400" b="1" dirty="0">
                <a:latin typeface="仿宋_GB2312" pitchFamily="49" charset="-122"/>
                <a:ea typeface="仿宋_GB2312" pitchFamily="49" charset="-122"/>
                <a:cs typeface="Calibri" charset="0"/>
              </a:rPr>
              <a:t>61</a:t>
            </a:r>
            <a:r>
              <a:rPr lang="zh-CN" altLang="en-US" sz="1400" b="1" dirty="0">
                <a:latin typeface="仿宋_GB2312" pitchFamily="49" charset="-122"/>
                <a:ea typeface="仿宋_GB2312" pitchFamily="49" charset="-122"/>
                <a:cs typeface="Calibri" charset="0"/>
              </a:rPr>
              <a:t>个工作日</a:t>
            </a:r>
            <a:endParaRPr lang="en-US" altLang="zh-CN" sz="1400" b="1" dirty="0">
              <a:latin typeface="仿宋_GB2312" pitchFamily="49" charset="-122"/>
              <a:ea typeface="仿宋_GB2312" pitchFamily="49" charset="-122"/>
              <a:cs typeface="Calibri" charset="0"/>
            </a:endParaRPr>
          </a:p>
          <a:p>
            <a:r>
              <a:rPr lang="zh-CN" altLang="en-US" sz="1400" b="1" dirty="0">
                <a:latin typeface="仿宋_GB2312" pitchFamily="49" charset="-122"/>
                <a:ea typeface="仿宋_GB2312" pitchFamily="49" charset="-122"/>
                <a:cs typeface="Calibri" charset="0"/>
              </a:rPr>
              <a:t>备案类项目审批时长：</a:t>
            </a:r>
            <a:r>
              <a:rPr lang="en-US" altLang="zh-CN" sz="1400" b="1" dirty="0">
                <a:latin typeface="仿宋_GB2312" pitchFamily="49" charset="-122"/>
                <a:ea typeface="仿宋_GB2312" pitchFamily="49" charset="-122"/>
                <a:cs typeface="Calibri" charset="0"/>
              </a:rPr>
              <a:t>58 </a:t>
            </a:r>
            <a:r>
              <a:rPr lang="zh-CN" altLang="en-US" sz="1400" b="1" dirty="0">
                <a:latin typeface="仿宋_GB2312" pitchFamily="49" charset="-122"/>
                <a:ea typeface="仿宋_GB2312" pitchFamily="49" charset="-122"/>
                <a:cs typeface="Calibri" charset="0"/>
              </a:rPr>
              <a:t>个工作日</a:t>
            </a:r>
            <a:endParaRPr lang="en-US" altLang="zh-CN" sz="1400" b="1" dirty="0">
              <a:latin typeface="仿宋_GB2312" pitchFamily="49" charset="-122"/>
              <a:ea typeface="仿宋_GB2312" pitchFamily="49" charset="-122"/>
              <a:cs typeface="Calibri" charset="0"/>
            </a:endParaRPr>
          </a:p>
        </p:txBody>
      </p:sp>
      <p:sp>
        <p:nvSpPr>
          <p:cNvPr id="2600" name="矩形"/>
          <p:cNvSpPr>
            <a:spLocks/>
          </p:cNvSpPr>
          <p:nvPr/>
        </p:nvSpPr>
        <p:spPr>
          <a:xfrm>
            <a:off x="163830" y="448945"/>
            <a:ext cx="4314001" cy="523220"/>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1、立项用地规划许可阶段（</a:t>
            </a:r>
            <a:r>
              <a:rPr lang="zh-CN" altLang="en-US" sz="1400" b="1" dirty="0">
                <a:latin typeface="仿宋_GB2312" pitchFamily="49" charset="-122"/>
                <a:ea typeface="仿宋_GB2312" pitchFamily="49" charset="-122"/>
                <a:cs typeface="Calibri" charset="0"/>
                <a:sym typeface="宋体" charset="0"/>
              </a:rPr>
              <a:t>核准类项目</a:t>
            </a:r>
            <a:r>
              <a:rPr lang="en-US" altLang="zh-CN" sz="1400" b="1" dirty="0">
                <a:latin typeface="仿宋_GB2312" pitchFamily="49" charset="-122"/>
                <a:ea typeface="仿宋_GB2312" pitchFamily="49" charset="-122"/>
                <a:cs typeface="Calibri" charset="0"/>
                <a:sym typeface="宋体" charset="0"/>
              </a:rPr>
              <a:t>5</a:t>
            </a:r>
            <a:r>
              <a:rPr lang="zh-CN" altLang="en-US" sz="1400" b="1" dirty="0">
                <a:latin typeface="仿宋_GB2312" pitchFamily="49" charset="-122"/>
                <a:ea typeface="仿宋_GB2312" pitchFamily="49" charset="-122"/>
                <a:cs typeface="Calibri" charset="0"/>
                <a:sym typeface="宋体" charset="0"/>
              </a:rPr>
              <a:t>个工作日</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a:t>
            </a:r>
            <a:endPar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endParaRPr>
          </a:p>
          <a:p>
            <a:r>
              <a:rPr lang="en-US" altLang="zh-CN" sz="1400" b="1" dirty="0">
                <a:latin typeface="仿宋_GB2312" pitchFamily="49" charset="-122"/>
                <a:ea typeface="仿宋_GB2312" pitchFamily="49" charset="-122"/>
                <a:cs typeface="Calibri" charset="0"/>
                <a:sym typeface="宋体" charset="0"/>
              </a:rPr>
              <a:t>                       </a:t>
            </a:r>
            <a:r>
              <a:rPr lang="zh-CN" altLang="en-US" sz="1400" b="1" dirty="0">
                <a:latin typeface="仿宋_GB2312" pitchFamily="49" charset="-122"/>
                <a:ea typeface="仿宋_GB2312" pitchFamily="49" charset="-122"/>
                <a:cs typeface="Calibri" charset="0"/>
                <a:sym typeface="宋体" charset="0"/>
              </a:rPr>
              <a:t>（备案类项目</a:t>
            </a:r>
            <a:r>
              <a:rPr lang="en-US" altLang="zh-CN" sz="1400" b="1" dirty="0">
                <a:latin typeface="仿宋_GB2312" pitchFamily="49" charset="-122"/>
                <a:ea typeface="仿宋_GB2312" pitchFamily="49" charset="-122"/>
                <a:cs typeface="Calibri" charset="0"/>
                <a:sym typeface="宋体" charset="0"/>
              </a:rPr>
              <a:t>2</a:t>
            </a:r>
            <a:r>
              <a:rPr lang="zh-CN" altLang="en-US" sz="1400" b="1" dirty="0">
                <a:latin typeface="仿宋_GB2312" pitchFamily="49" charset="-122"/>
                <a:ea typeface="仿宋_GB2312" pitchFamily="49" charset="-122"/>
                <a:cs typeface="Calibri" charset="0"/>
                <a:sym typeface="宋体" charset="0"/>
              </a:rPr>
              <a:t>个工作日）</a:t>
            </a:r>
            <a:endParaRPr lang="zh-CN" altLang="en-US" sz="1800" b="1" i="0" u="none" strike="noStrike" kern="1200" cap="none" spc="0" baseline="0" dirty="0">
              <a:solidFill>
                <a:schemeClr val="tx1"/>
              </a:solidFill>
              <a:latin typeface="仿宋_GB2312" pitchFamily="49" charset="-122"/>
              <a:ea typeface="仿宋_GB2312" pitchFamily="49" charset="-122"/>
              <a:cs typeface="Calibri" charset="0"/>
              <a:sym typeface="宋体" charset="0"/>
            </a:endParaRPr>
          </a:p>
        </p:txBody>
      </p:sp>
      <p:sp>
        <p:nvSpPr>
          <p:cNvPr id="2603" name="矩形"/>
          <p:cNvSpPr>
            <a:spLocks/>
          </p:cNvSpPr>
          <p:nvPr/>
        </p:nvSpPr>
        <p:spPr>
          <a:xfrm>
            <a:off x="4694829" y="610508"/>
            <a:ext cx="3275691"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项目核准（实行备案管理项目无需该程序）（</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604" name="矩形"/>
          <p:cNvSpPr>
            <a:spLocks/>
          </p:cNvSpPr>
          <p:nvPr/>
        </p:nvSpPr>
        <p:spPr>
          <a:xfrm>
            <a:off x="4694830" y="1110942"/>
            <a:ext cx="3286485" cy="461665"/>
          </a:xfrm>
          <a:prstGeom prst="rect">
            <a:avLst/>
          </a:prstGeom>
          <a:solidFill>
            <a:schemeClr val="accent4"/>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核发建设用地规划许可证</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2605" name="直线连接线"/>
          <p:cNvCxnSpPr>
            <a:cxnSpLocks/>
            <a:endCxn id="2604" idx="1"/>
          </p:cNvCxnSpPr>
          <p:nvPr/>
        </p:nvCxnSpPr>
        <p:spPr>
          <a:xfrm>
            <a:off x="2610844" y="1320421"/>
            <a:ext cx="2083986" cy="21354"/>
          </a:xfrm>
          <a:prstGeom prst="straightConnector1">
            <a:avLst/>
          </a:prstGeom>
          <a:noFill/>
          <a:ln w="38100" cap="flat" cmpd="sng">
            <a:solidFill>
              <a:srgbClr val="0F6FC6"/>
            </a:solidFill>
            <a:prstDash val="solid"/>
            <a:round/>
            <a:tailEnd type="arrow" w="med" len="med"/>
          </a:ln>
        </p:spPr>
      </p:cxnSp>
      <p:sp>
        <p:nvSpPr>
          <p:cNvPr id="2607" name="矩形"/>
          <p:cNvSpPr>
            <a:spLocks/>
          </p:cNvSpPr>
          <p:nvPr/>
        </p:nvSpPr>
        <p:spPr>
          <a:xfrm>
            <a:off x="8052179" y="2138020"/>
            <a:ext cx="3840139"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修建性详细规划、总平面图、建设工程设计方案审查</a:t>
            </a:r>
            <a:endParaRPr lang="en-US" altLang="zh-CN" sz="1200" b="1" dirty="0">
              <a:latin typeface="仿宋_GB2312" pitchFamily="49" charset="-122"/>
              <a:ea typeface="仿宋_GB2312" pitchFamily="49" charset="-122"/>
              <a:cs typeface="Calibri" charset="0"/>
            </a:endParaRPr>
          </a:p>
          <a:p>
            <a:pPr algn="ct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（带方案出让的项目除外）（</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8</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610" name="矩形"/>
          <p:cNvSpPr>
            <a:spLocks/>
          </p:cNvSpPr>
          <p:nvPr/>
        </p:nvSpPr>
        <p:spPr>
          <a:xfrm>
            <a:off x="8078148" y="2721121"/>
            <a:ext cx="3781757"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组织人防</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、教育、园林、</a:t>
            </a:r>
            <a:r>
              <a:rPr lang="zh-CN" altLang="en-US" sz="1200" b="1" dirty="0">
                <a:latin typeface="仿宋_GB2312" pitchFamily="49" charset="-122"/>
                <a:ea typeface="仿宋_GB2312" pitchFamily="49" charset="-122"/>
                <a:cs typeface="Calibri" charset="0"/>
              </a:rPr>
              <a:t>地震、交警等</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部门并联审查</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a:p>
            <a:pPr algn="ctr"/>
            <a:r>
              <a:rPr lang="zh-CN" altLang="en-US" sz="1200" b="1" dirty="0">
                <a:latin typeface="仿宋_GB2312" pitchFamily="49" charset="-122"/>
                <a:ea typeface="仿宋_GB2312" pitchFamily="49" charset="-122"/>
                <a:cs typeface="Calibri" charset="0"/>
              </a:rPr>
              <a:t>（带方案出让的项目除外）（ </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613" name="矩形"/>
          <p:cNvSpPr>
            <a:spLocks/>
          </p:cNvSpPr>
          <p:nvPr/>
        </p:nvSpPr>
        <p:spPr>
          <a:xfrm>
            <a:off x="484380" y="4400092"/>
            <a:ext cx="2637961"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施工图审查（含消防、人防等）</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13</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个工作日内）</a:t>
            </a:r>
          </a:p>
        </p:txBody>
      </p:sp>
      <p:sp>
        <p:nvSpPr>
          <p:cNvPr id="2616" name="矩形"/>
          <p:cNvSpPr>
            <a:spLocks/>
          </p:cNvSpPr>
          <p:nvPr/>
        </p:nvSpPr>
        <p:spPr>
          <a:xfrm>
            <a:off x="3426355" y="4400054"/>
            <a:ext cx="2394580"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施工图审查备案（含消防、人防等）（</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r>
              <a:rPr lang="zh-CN" altLang="en-US" sz="1200" b="0" i="0" u="none" strike="noStrike" kern="1200" cap="none" spc="0" baseline="0" dirty="0">
                <a:solidFill>
                  <a:schemeClr val="tx1"/>
                </a:solidFill>
                <a:latin typeface="仿宋_GB2312" pitchFamily="49" charset="-122"/>
                <a:ea typeface="仿宋_GB2312" pitchFamily="49" charset="-122"/>
                <a:cs typeface="Calibri" charset="0"/>
              </a:rPr>
              <a:t>）</a:t>
            </a:r>
          </a:p>
        </p:txBody>
      </p:sp>
      <p:sp>
        <p:nvSpPr>
          <p:cNvPr id="2617" name="矩形"/>
          <p:cNvSpPr>
            <a:spLocks/>
          </p:cNvSpPr>
          <p:nvPr/>
        </p:nvSpPr>
        <p:spPr>
          <a:xfrm>
            <a:off x="423081" y="2889303"/>
            <a:ext cx="3657600" cy="338554"/>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核发建设工程规划许可证（</a:t>
            </a:r>
            <a:r>
              <a:rPr lang="en-US" altLang="zh-CN" sz="1600" b="1" i="0" u="none" strike="noStrike" kern="1200" cap="none" spc="0" baseline="0" dirty="0">
                <a:solidFill>
                  <a:schemeClr val="tx1"/>
                </a:solidFill>
                <a:latin typeface="仿宋_GB2312" pitchFamily="49" charset="-122"/>
                <a:ea typeface="仿宋_GB2312" pitchFamily="49" charset="-122"/>
                <a:cs typeface="Calibri" charset="0"/>
              </a:rPr>
              <a:t>3</a:t>
            </a: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619" name="矩形"/>
          <p:cNvSpPr>
            <a:spLocks/>
          </p:cNvSpPr>
          <p:nvPr/>
        </p:nvSpPr>
        <p:spPr>
          <a:xfrm>
            <a:off x="87630" y="477671"/>
            <a:ext cx="12016741" cy="1250163"/>
          </a:xfrm>
          <a:prstGeom prst="rect">
            <a:avLst/>
          </a:prstGeom>
          <a:noFill/>
          <a:ln w="9525" cap="flat" cmpd="sng">
            <a:solidFill>
              <a:srgbClr val="7030A0"/>
            </a:solidFill>
            <a:prstDash val="sysDash"/>
            <a:round/>
          </a:ln>
        </p:spPr>
      </p:sp>
      <p:sp>
        <p:nvSpPr>
          <p:cNvPr id="2620" name="矩形"/>
          <p:cNvSpPr>
            <a:spLocks/>
          </p:cNvSpPr>
          <p:nvPr/>
        </p:nvSpPr>
        <p:spPr>
          <a:xfrm>
            <a:off x="84455" y="1750694"/>
            <a:ext cx="12016741" cy="1620303"/>
          </a:xfrm>
          <a:prstGeom prst="rect">
            <a:avLst/>
          </a:prstGeom>
          <a:noFill/>
          <a:ln w="9525" cap="flat" cmpd="sng">
            <a:solidFill>
              <a:srgbClr val="7030A0"/>
            </a:solidFill>
            <a:prstDash val="sysDash"/>
            <a:round/>
          </a:ln>
        </p:spPr>
      </p:sp>
      <p:sp>
        <p:nvSpPr>
          <p:cNvPr id="2621" name="矩形"/>
          <p:cNvSpPr>
            <a:spLocks/>
          </p:cNvSpPr>
          <p:nvPr/>
        </p:nvSpPr>
        <p:spPr>
          <a:xfrm>
            <a:off x="87630" y="3443017"/>
            <a:ext cx="12016741" cy="1881885"/>
          </a:xfrm>
          <a:prstGeom prst="rect">
            <a:avLst/>
          </a:prstGeom>
          <a:noFill/>
          <a:ln w="9525" cap="flat" cmpd="sng">
            <a:solidFill>
              <a:srgbClr val="7030A0"/>
            </a:solidFill>
            <a:prstDash val="sysDash"/>
            <a:round/>
          </a:ln>
        </p:spPr>
      </p:sp>
      <p:sp>
        <p:nvSpPr>
          <p:cNvPr id="2622" name="矩形"/>
          <p:cNvSpPr>
            <a:spLocks/>
          </p:cNvSpPr>
          <p:nvPr/>
        </p:nvSpPr>
        <p:spPr>
          <a:xfrm>
            <a:off x="9174522" y="4408589"/>
            <a:ext cx="2685383" cy="830997"/>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600" b="1" dirty="0">
                <a:latin typeface="仿宋_GB2312" pitchFamily="49" charset="-122"/>
                <a:ea typeface="仿宋_GB2312" pitchFamily="49" charset="-122"/>
                <a:cs typeface="Calibri" charset="0"/>
              </a:rPr>
              <a:t>办理质量安全监督手续并</a:t>
            </a:r>
            <a:endParaRPr lang="en-US" altLang="zh-CN" sz="1600" b="1" dirty="0">
              <a:latin typeface="仿宋_GB2312" pitchFamily="49" charset="-122"/>
              <a:ea typeface="仿宋_GB2312" pitchFamily="49" charset="-122"/>
              <a:cs typeface="Calibri" charset="0"/>
            </a:endParaRPr>
          </a:p>
          <a:p>
            <a:pPr algn="ctr"/>
            <a:r>
              <a:rPr lang="zh-CN" altLang="en-US" sz="1600" b="1" dirty="0">
                <a:latin typeface="仿宋_GB2312" pitchFamily="49" charset="-122"/>
                <a:ea typeface="仿宋_GB2312" pitchFamily="49" charset="-122"/>
                <a:cs typeface="Calibri" charset="0"/>
              </a:rPr>
              <a:t>核发建筑工程施工许可证</a:t>
            </a: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6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624" name="矩形"/>
          <p:cNvSpPr>
            <a:spLocks/>
          </p:cNvSpPr>
          <p:nvPr/>
        </p:nvSpPr>
        <p:spPr>
          <a:xfrm>
            <a:off x="6393181" y="5581713"/>
            <a:ext cx="1426986" cy="430887"/>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竣工验收备案</a:t>
            </a:r>
            <a:endParaRPr lang="en-US" altLang="zh-CN" sz="11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100" b="1" i="0" u="none" strike="noStrike" kern="1200" cap="none" spc="0" baseline="0" dirty="0">
                <a:solidFill>
                  <a:schemeClr val="tx1"/>
                </a:solidFill>
                <a:latin typeface="仿宋_GB2312" pitchFamily="49" charset="-122"/>
                <a:ea typeface="仿宋_GB2312" pitchFamily="49" charset="-122"/>
                <a:cs typeface="Calibri" charset="0"/>
              </a:rPr>
              <a:t>2</a:t>
            </a: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625" name="矩形"/>
          <p:cNvSpPr>
            <a:spLocks/>
          </p:cNvSpPr>
          <p:nvPr/>
        </p:nvSpPr>
        <p:spPr>
          <a:xfrm>
            <a:off x="87630" y="5407723"/>
            <a:ext cx="3147015" cy="307777"/>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pPr marL="0" indent="0" algn="l">
              <a:lnSpc>
                <a:spcPct val="100000"/>
              </a:lnSpc>
              <a:spcBef>
                <a:spcPts val="0"/>
              </a:spcBef>
              <a:spcAft>
                <a:spcPts val="0"/>
              </a:spcAft>
              <a:buNone/>
            </a:pP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4</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、竣工验收阶段（共</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 </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10</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 </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个工作日）</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626" name="矩形"/>
          <p:cNvSpPr>
            <a:spLocks/>
          </p:cNvSpPr>
          <p:nvPr/>
        </p:nvSpPr>
        <p:spPr>
          <a:xfrm>
            <a:off x="87630" y="5369637"/>
            <a:ext cx="12016741" cy="696036"/>
          </a:xfrm>
          <a:prstGeom prst="rect">
            <a:avLst/>
          </a:prstGeom>
          <a:noFill/>
          <a:ln w="9525" cap="flat" cmpd="sng">
            <a:solidFill>
              <a:srgbClr val="7030A0"/>
            </a:solidFill>
            <a:prstDash val="sysDash"/>
            <a:round/>
          </a:ln>
        </p:spPr>
      </p:sp>
      <p:sp>
        <p:nvSpPr>
          <p:cNvPr id="2627" name="矩形"/>
          <p:cNvSpPr>
            <a:spLocks/>
          </p:cNvSpPr>
          <p:nvPr/>
        </p:nvSpPr>
        <p:spPr>
          <a:xfrm>
            <a:off x="232012" y="3526512"/>
            <a:ext cx="5623013" cy="307777"/>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3</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、施工许可阶段（共</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23</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个工作日）</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628" name="矩形"/>
          <p:cNvSpPr>
            <a:spLocks/>
          </p:cNvSpPr>
          <p:nvPr/>
        </p:nvSpPr>
        <p:spPr>
          <a:xfrm>
            <a:off x="87630" y="1778635"/>
            <a:ext cx="3326552" cy="307777"/>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2</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、工程建设许可阶段（共</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23</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个工作日）</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631" name="矩形"/>
          <p:cNvSpPr>
            <a:spLocks/>
          </p:cNvSpPr>
          <p:nvPr/>
        </p:nvSpPr>
        <p:spPr>
          <a:xfrm>
            <a:off x="4582818" y="3482289"/>
            <a:ext cx="7443134" cy="600164"/>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r>
              <a:rPr lang="zh-CN" altLang="en-US" sz="1100" b="1" dirty="0">
                <a:latin typeface="仿宋_GB2312" pitchFamily="49" charset="-122"/>
                <a:ea typeface="仿宋_GB2312" pitchFamily="49" charset="-122"/>
                <a:cs typeface="Calibri" charset="0"/>
              </a:rPr>
              <a:t>地震安全性评价在工程设计前完成，</a:t>
            </a:r>
            <a:r>
              <a:rPr lang="zh-CN" altLang="en-US" sz="1100" b="1" dirty="0">
                <a:latin typeface="仿宋_GB2312" pitchFamily="49" charset="-122"/>
                <a:ea typeface="仿宋_GB2312" pitchFamily="49" charset="-122"/>
              </a:rPr>
              <a:t>水土保持方案审批、 </a:t>
            </a:r>
            <a:r>
              <a:rPr lang="zh-CN" altLang="en-US" sz="1100" b="1" dirty="0">
                <a:latin typeface="仿宋_GB2312" pitchFamily="49" charset="-122"/>
                <a:ea typeface="仿宋_GB2312" pitchFamily="49" charset="-122"/>
                <a:cs typeface="Calibri" charset="0"/>
              </a:rPr>
              <a:t>环境影响评价与备案</a:t>
            </a:r>
            <a:r>
              <a:rPr lang="zh-CN" altLang="en-US" sz="1100" b="1" dirty="0">
                <a:latin typeface="仿宋_GB2312" pitchFamily="49" charset="-122"/>
                <a:ea typeface="仿宋_GB2312" pitchFamily="49" charset="-122"/>
                <a:cs typeface="Calibri" charset="0"/>
                <a:sym typeface="宋体" charset="0"/>
              </a:rPr>
              <a:t>、节能评估与审查、建设项目安全预评价、可能产生放射性职业病危害的医疗机构建设项目预评价报告审核、取水许可、洪水影响评价审批、占用大中型农业灌溉水源、灌排工程设施审批、</a:t>
            </a:r>
            <a:r>
              <a:rPr lang="zh-CN" altLang="zh-CN" sz="1100" b="1" dirty="0">
                <a:latin typeface="仿宋_GB2312" pitchFamily="49" charset="-122"/>
                <a:ea typeface="仿宋_GB2312" pitchFamily="49" charset="-122"/>
                <a:cs typeface="Calibri" charset="0"/>
              </a:rPr>
              <a:t>涉及国家安全事项的建设项目审批</a:t>
            </a:r>
            <a:r>
              <a:rPr lang="zh-CN" altLang="en-US" sz="1100" b="1" dirty="0">
                <a:latin typeface="仿宋_GB2312" pitchFamily="49" charset="-122"/>
                <a:ea typeface="仿宋_GB2312" pitchFamily="49" charset="-122"/>
                <a:cs typeface="Calibri" charset="0"/>
              </a:rPr>
              <a:t>、</a:t>
            </a:r>
            <a:r>
              <a:rPr lang="zh-CN" altLang="en-US" sz="1100" b="1" dirty="0">
                <a:latin typeface="仿宋_GB2312" pitchFamily="49" charset="-122"/>
                <a:ea typeface="仿宋_GB2312" pitchFamily="49" charset="-122"/>
              </a:rPr>
              <a:t>文物保护和考古许可</a:t>
            </a:r>
            <a:r>
              <a:rPr lang="zh-CN" altLang="en-US" sz="1100" b="1" dirty="0">
                <a:latin typeface="仿宋_GB2312" pitchFamily="49" charset="-122"/>
                <a:ea typeface="仿宋_GB2312" pitchFamily="49" charset="-122"/>
                <a:cs typeface="Calibri" charset="0"/>
                <a:sym typeface="宋体" charset="0"/>
              </a:rPr>
              <a:t>等在工程开工前完成。</a:t>
            </a:r>
            <a:endParaRPr lang="zh-CN" altLang="en-US" sz="1100" b="1" dirty="0">
              <a:latin typeface="仿宋_GB2312" pitchFamily="49" charset="-122"/>
              <a:ea typeface="仿宋_GB2312" pitchFamily="49" charset="-122"/>
              <a:cs typeface="Calibri" charset="0"/>
            </a:endParaRPr>
          </a:p>
        </p:txBody>
      </p:sp>
      <p:sp>
        <p:nvSpPr>
          <p:cNvPr id="2634" name="矩形"/>
          <p:cNvSpPr>
            <a:spLocks/>
          </p:cNvSpPr>
          <p:nvPr/>
        </p:nvSpPr>
        <p:spPr>
          <a:xfrm>
            <a:off x="4887283" y="2192326"/>
            <a:ext cx="2388869" cy="830997"/>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修建性详细规划、总平面图、建设工程设计方案审批</a:t>
            </a:r>
            <a:endParaRPr lang="en-US" altLang="zh-CN" sz="1200" b="1" dirty="0">
              <a:latin typeface="仿宋_GB2312" pitchFamily="49" charset="-122"/>
              <a:ea typeface="仿宋_GB2312" pitchFamily="49" charset="-122"/>
              <a:cs typeface="Calibri" charset="0"/>
            </a:endParaRPr>
          </a:p>
          <a:p>
            <a:pPr algn="ctr"/>
            <a:r>
              <a:rPr lang="zh-CN" altLang="en-US" sz="1200" b="1" i="0" u="none" strike="noStrike" kern="1200" cap="none" spc="0" baseline="0" dirty="0">
                <a:solidFill>
                  <a:schemeClr val="tx1"/>
                </a:solidFill>
                <a:latin typeface="仿宋_GB2312" pitchFamily="49" charset="-122"/>
                <a:ea typeface="仿宋_GB2312" pitchFamily="49" charset="-122"/>
                <a:cs typeface="Calibri" charset="0"/>
                <a:sym typeface="宋体" charset="0"/>
              </a:rPr>
              <a:t>（带方案出让的项目除外）</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sym typeface="宋体" charset="0"/>
            </a:endParaRPr>
          </a:p>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6</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2635" name="直线连接线"/>
          <p:cNvCxnSpPr>
            <a:cxnSpLocks/>
          </p:cNvCxnSpPr>
          <p:nvPr/>
        </p:nvCxnSpPr>
        <p:spPr>
          <a:xfrm flipH="1">
            <a:off x="7233314" y="2635814"/>
            <a:ext cx="688975" cy="0"/>
          </a:xfrm>
          <a:prstGeom prst="straightConnector1">
            <a:avLst/>
          </a:prstGeom>
          <a:noFill/>
          <a:ln w="34925" cap="flat" cmpd="sng">
            <a:solidFill>
              <a:srgbClr val="0F6FC6"/>
            </a:solidFill>
            <a:prstDash val="solid"/>
            <a:round/>
            <a:tailEnd type="arrow" w="med" len="med"/>
          </a:ln>
        </p:spPr>
      </p:cxnSp>
      <p:cxnSp>
        <p:nvCxnSpPr>
          <p:cNvPr id="2644" name="肘形连接线"/>
          <p:cNvCxnSpPr>
            <a:cxnSpLocks/>
            <a:stCxn id="60" idx="3"/>
            <a:endCxn id="57" idx="0"/>
          </p:cNvCxnSpPr>
          <p:nvPr/>
        </p:nvCxnSpPr>
        <p:spPr>
          <a:xfrm>
            <a:off x="8120418" y="1082774"/>
            <a:ext cx="1892584" cy="964385"/>
          </a:xfrm>
          <a:prstGeom prst="bentConnector2">
            <a:avLst/>
          </a:prstGeom>
          <a:noFill/>
          <a:ln w="38100" cap="flat" cmpd="sng">
            <a:solidFill>
              <a:srgbClr val="0F6FC6"/>
            </a:solidFill>
            <a:prstDash val="solid"/>
            <a:round/>
            <a:tailEnd type="arrow" w="med" len="med"/>
          </a:ln>
        </p:spPr>
      </p:cxnSp>
      <p:sp>
        <p:nvSpPr>
          <p:cNvPr id="2645" name="矩形"/>
          <p:cNvSpPr>
            <a:spLocks/>
          </p:cNvSpPr>
          <p:nvPr/>
        </p:nvSpPr>
        <p:spPr>
          <a:xfrm>
            <a:off x="424181" y="5703633"/>
            <a:ext cx="5138420" cy="276999"/>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规划、国土、消防、人防、市政公用等限时并联验收（</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8</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r>
              <a:rPr lang="zh-CN" altLang="en-US" sz="1200" b="0" i="0" u="none" strike="noStrike" kern="1200" cap="none" spc="0" baseline="0" dirty="0">
                <a:solidFill>
                  <a:schemeClr val="tx1"/>
                </a:solidFill>
                <a:latin typeface="仿宋_GB2312" pitchFamily="49" charset="-122"/>
                <a:ea typeface="仿宋_GB2312" pitchFamily="49" charset="-122"/>
                <a:cs typeface="Calibri" charset="0"/>
              </a:rPr>
              <a:t>）</a:t>
            </a:r>
          </a:p>
        </p:txBody>
      </p:sp>
      <p:cxnSp>
        <p:nvCxnSpPr>
          <p:cNvPr id="2646" name="直线连接线"/>
          <p:cNvCxnSpPr>
            <a:cxnSpLocks/>
          </p:cNvCxnSpPr>
          <p:nvPr/>
        </p:nvCxnSpPr>
        <p:spPr>
          <a:xfrm flipV="1">
            <a:off x="5562601" y="5835257"/>
            <a:ext cx="830580" cy="6876"/>
          </a:xfrm>
          <a:prstGeom prst="straightConnector1">
            <a:avLst/>
          </a:prstGeom>
          <a:noFill/>
          <a:ln w="38100" cap="flat" cmpd="sng">
            <a:solidFill>
              <a:srgbClr val="0F6FC6"/>
            </a:solidFill>
            <a:prstDash val="solid"/>
            <a:round/>
            <a:tailEnd type="arrow" w="med" len="med"/>
          </a:ln>
        </p:spPr>
      </p:cxnSp>
      <p:sp>
        <p:nvSpPr>
          <p:cNvPr id="2649" name="直线"/>
          <p:cNvSpPr>
            <a:spLocks/>
          </p:cNvSpPr>
          <p:nvPr/>
        </p:nvSpPr>
        <p:spPr>
          <a:xfrm rot="21600000" flipV="1">
            <a:off x="11714477" y="2721422"/>
            <a:ext cx="3" cy="0"/>
          </a:xfrm>
          <a:prstGeom prst="line">
            <a:avLst/>
          </a:prstGeom>
          <a:noFill/>
          <a:ln w="9525" cap="flat" cmpd="sng">
            <a:solidFill>
              <a:srgbClr val="000000"/>
            </a:solidFill>
            <a:prstDash val="solid"/>
            <a:miter/>
          </a:ln>
        </p:spPr>
      </p:sp>
      <p:sp>
        <p:nvSpPr>
          <p:cNvPr id="57" name="矩形"/>
          <p:cNvSpPr>
            <a:spLocks/>
          </p:cNvSpPr>
          <p:nvPr/>
        </p:nvSpPr>
        <p:spPr>
          <a:xfrm>
            <a:off x="8000052" y="2047159"/>
            <a:ext cx="4025900" cy="1228298"/>
          </a:xfrm>
          <a:prstGeom prst="rect">
            <a:avLst/>
          </a:prstGeom>
          <a:noFill/>
          <a:ln w="25400" cap="flat" cmpd="sng">
            <a:solidFill>
              <a:srgbClr val="FF0000"/>
            </a:solidFill>
            <a:prstDash val="sysDash"/>
            <a:round/>
          </a:ln>
        </p:spPr>
      </p:sp>
      <p:sp>
        <p:nvSpPr>
          <p:cNvPr id="73" name="矩形"/>
          <p:cNvSpPr>
            <a:spLocks/>
          </p:cNvSpPr>
          <p:nvPr/>
        </p:nvSpPr>
        <p:spPr>
          <a:xfrm>
            <a:off x="655426" y="2154228"/>
            <a:ext cx="2624752"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初步设计审查、审批（带方案出让的项目除外）（ </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6</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58" name="矩形"/>
          <p:cNvSpPr>
            <a:spLocks/>
          </p:cNvSpPr>
          <p:nvPr/>
        </p:nvSpPr>
        <p:spPr>
          <a:xfrm>
            <a:off x="7970293" y="5407759"/>
            <a:ext cx="3942307" cy="600164"/>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r>
              <a:rPr lang="zh-CN" altLang="en-US" sz="1100" b="1" dirty="0">
                <a:latin typeface="仿宋_GB2312" pitchFamily="49" charset="-122"/>
                <a:ea typeface="仿宋_GB2312" pitchFamily="49" charset="-122"/>
                <a:cs typeface="Calibri" charset="0"/>
              </a:rPr>
              <a:t>供电、供水、排水、通信、燃气等市政公用服务报装手续提前到施工许可证核发后办理，在工程施工阶段完成相关设施建设，在项目竣工后直接并联办理接入验收。</a:t>
            </a:r>
          </a:p>
        </p:txBody>
      </p:sp>
      <p:cxnSp>
        <p:nvCxnSpPr>
          <p:cNvPr id="75" name="形状 74"/>
          <p:cNvCxnSpPr>
            <a:stCxn id="73" idx="1"/>
          </p:cNvCxnSpPr>
          <p:nvPr/>
        </p:nvCxnSpPr>
        <p:spPr>
          <a:xfrm rot="10800000" flipH="1" flipV="1">
            <a:off x="655426" y="2385060"/>
            <a:ext cx="868052" cy="621307"/>
          </a:xfrm>
          <a:prstGeom prst="bentConnector3">
            <a:avLst>
              <a:gd name="adj1" fmla="val -26335"/>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52" name="矩形"/>
          <p:cNvSpPr>
            <a:spLocks/>
          </p:cNvSpPr>
          <p:nvPr/>
        </p:nvSpPr>
        <p:spPr>
          <a:xfrm>
            <a:off x="975982" y="953980"/>
            <a:ext cx="1630740" cy="646331"/>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项目备案（</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r>
              <a:rPr lang="zh-CN" altLang="en-US" sz="1200" b="1" dirty="0">
                <a:latin typeface="仿宋_GB2312" pitchFamily="49" charset="-122"/>
                <a:ea typeface="仿宋_GB2312" pitchFamily="49" charset="-122"/>
                <a:cs typeface="Calibri" charset="0"/>
              </a:rPr>
              <a:t>） （实行核准管理的项目无需该程序）</a:t>
            </a:r>
            <a:endParaRPr lang="zh-CN" altLang="en-US" sz="1200" b="1"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60" name="矩形"/>
          <p:cNvSpPr>
            <a:spLocks/>
          </p:cNvSpPr>
          <p:nvPr/>
        </p:nvSpPr>
        <p:spPr>
          <a:xfrm>
            <a:off x="4362450" y="548620"/>
            <a:ext cx="3757968" cy="1068307"/>
          </a:xfrm>
          <a:prstGeom prst="rect">
            <a:avLst/>
          </a:prstGeom>
          <a:noFill/>
          <a:ln w="25400" cap="flat" cmpd="sng">
            <a:solidFill>
              <a:srgbClr val="FF0000"/>
            </a:solidFill>
            <a:prstDash val="sysDash"/>
            <a:round/>
          </a:ln>
        </p:spPr>
      </p:sp>
      <p:sp>
        <p:nvSpPr>
          <p:cNvPr id="51" name="TextBox 50"/>
          <p:cNvSpPr txBox="1"/>
          <p:nvPr/>
        </p:nvSpPr>
        <p:spPr>
          <a:xfrm>
            <a:off x="0" y="6082897"/>
            <a:ext cx="12192000" cy="646331"/>
          </a:xfrm>
          <a:prstGeom prst="rect">
            <a:avLst/>
          </a:prstGeom>
          <a:noFill/>
        </p:spPr>
        <p:txBody>
          <a:bodyPr wrap="square" rtlCol="0">
            <a:spAutoFit/>
          </a:bodyPr>
          <a:lstStyle/>
          <a:p>
            <a:r>
              <a:rPr lang="zh-CN" altLang="en-US" sz="1200" dirty="0">
                <a:latin typeface="仿宋_GB2312" pitchFamily="49" charset="-122"/>
                <a:ea typeface="仿宋_GB2312" pitchFamily="49" charset="-122"/>
              </a:rPr>
              <a:t>备注：图中虚线框圈起的事项为并联审批事项，虚线框内事项全部完成才能进入下一环节。图中均为我省权限内的审批事项和具体时限，不包括国家有关部委审批事项和审批时长。规划设计方案总图审批的审批时限不含各级人民政府审议决策时间。工程建设涉及城市绿地、树木审批事项，临时占用、挖掘城市道路及敷设、架设各类市政管线、杆线等设施审批事项，因工程建设需要拆除、改动、迁移供水、排水与污水处理设施审核事项等在施工许可证核发或相应工程内容动工前办理完成即可，审批时限</a:t>
            </a:r>
            <a:r>
              <a:rPr lang="en-US" altLang="zh-CN" sz="1200" dirty="0">
                <a:latin typeface="仿宋_GB2312" pitchFamily="49" charset="-122"/>
                <a:ea typeface="仿宋_GB2312" pitchFamily="49" charset="-122"/>
              </a:rPr>
              <a:t>5</a:t>
            </a:r>
            <a:r>
              <a:rPr lang="zh-CN" altLang="en-US" sz="1200" dirty="0">
                <a:latin typeface="仿宋_GB2312" pitchFamily="49" charset="-122"/>
                <a:ea typeface="仿宋_GB2312" pitchFamily="49" charset="-122"/>
              </a:rPr>
              <a:t>个工作日。</a:t>
            </a:r>
          </a:p>
        </p:txBody>
      </p:sp>
      <p:cxnSp>
        <p:nvCxnSpPr>
          <p:cNvPr id="62" name="直接箭头连接符 61"/>
          <p:cNvCxnSpPr/>
          <p:nvPr/>
        </p:nvCxnSpPr>
        <p:spPr>
          <a:xfrm>
            <a:off x="6877050" y="2876550"/>
            <a:ext cx="0" cy="9842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6" name="肘形连接符 95"/>
          <p:cNvCxnSpPr/>
          <p:nvPr/>
        </p:nvCxnSpPr>
        <p:spPr>
          <a:xfrm rot="16200000" flipH="1">
            <a:off x="733656" y="4326336"/>
            <a:ext cx="723900" cy="7239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0" name="直线连接线"/>
          <p:cNvCxnSpPr>
            <a:cxnSpLocks/>
          </p:cNvCxnSpPr>
          <p:nvPr/>
        </p:nvCxnSpPr>
        <p:spPr>
          <a:xfrm flipH="1">
            <a:off x="3322947" y="2349210"/>
            <a:ext cx="1552573" cy="0"/>
          </a:xfrm>
          <a:prstGeom prst="straightConnector1">
            <a:avLst/>
          </a:prstGeom>
          <a:noFill/>
          <a:ln w="34925" cap="flat" cmpd="sng">
            <a:solidFill>
              <a:srgbClr val="0F6FC6"/>
            </a:solidFill>
            <a:prstDash val="solid"/>
            <a:round/>
            <a:tailEnd type="arrow" w="med" len="med"/>
          </a:ln>
        </p:spPr>
      </p:cxnSp>
      <p:cxnSp>
        <p:nvCxnSpPr>
          <p:cNvPr id="129" name="直线连接线"/>
          <p:cNvCxnSpPr>
            <a:cxnSpLocks/>
          </p:cNvCxnSpPr>
          <p:nvPr/>
        </p:nvCxnSpPr>
        <p:spPr>
          <a:xfrm>
            <a:off x="8345880" y="4570680"/>
            <a:ext cx="798396" cy="0"/>
          </a:xfrm>
          <a:prstGeom prst="straightConnector1">
            <a:avLst/>
          </a:prstGeom>
          <a:ln w="127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a:stCxn id="2613" idx="3"/>
            <a:endCxn id="2616" idx="1"/>
          </p:cNvCxnSpPr>
          <p:nvPr/>
        </p:nvCxnSpPr>
        <p:spPr>
          <a:xfrm flipV="1">
            <a:off x="3122341" y="4630887"/>
            <a:ext cx="304014" cy="3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9" name="肘形连接符 48"/>
          <p:cNvCxnSpPr>
            <a:stCxn id="2617" idx="1"/>
            <a:endCxn id="45" idx="1"/>
          </p:cNvCxnSpPr>
          <p:nvPr/>
        </p:nvCxnSpPr>
        <p:spPr>
          <a:xfrm rot="10800000" flipH="1" flipV="1">
            <a:off x="423081" y="3058580"/>
            <a:ext cx="13424" cy="1731324"/>
          </a:xfrm>
          <a:prstGeom prst="bentConnector3">
            <a:avLst>
              <a:gd name="adj1" fmla="val -1702920"/>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a:endCxn id="2617" idx="0"/>
          </p:cNvCxnSpPr>
          <p:nvPr/>
        </p:nvCxnSpPr>
        <p:spPr>
          <a:xfrm rot="5400000">
            <a:off x="2131065" y="2754837"/>
            <a:ext cx="255282" cy="13650"/>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43" name="矩形"/>
          <p:cNvSpPr>
            <a:spLocks/>
          </p:cNvSpPr>
          <p:nvPr/>
        </p:nvSpPr>
        <p:spPr>
          <a:xfrm>
            <a:off x="6500733" y="4328139"/>
            <a:ext cx="1840740" cy="646331"/>
          </a:xfrm>
          <a:prstGeom prst="rect">
            <a:avLst/>
          </a:prstGeom>
          <a:solidFill>
            <a:srgbClr val="C5DFB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solidFill>
                  <a:srgbClr val="FF0000"/>
                </a:solidFill>
                <a:latin typeface="仿宋_GB2312" pitchFamily="49" charset="-122"/>
                <a:ea typeface="仿宋_GB2312" pitchFamily="49" charset="-122"/>
                <a:cs typeface="Calibri" charset="0"/>
              </a:rPr>
              <a:t>涉及必须招标项目的施工、监理招标等文件告知性备案（</a:t>
            </a:r>
            <a:r>
              <a:rPr lang="en-US" altLang="zh-CN" sz="1200" b="1" dirty="0">
                <a:solidFill>
                  <a:srgbClr val="FF0000"/>
                </a:solidFill>
                <a:latin typeface="仿宋_GB2312" pitchFamily="49" charset="-122"/>
                <a:ea typeface="仿宋_GB2312" pitchFamily="49" charset="-122"/>
                <a:cs typeface="Calibri" charset="0"/>
              </a:rPr>
              <a:t>2</a:t>
            </a:r>
            <a:r>
              <a:rPr lang="zh-CN" altLang="en-US" sz="1200" b="1" dirty="0">
                <a:solidFill>
                  <a:srgbClr val="FF0000"/>
                </a:solidFill>
                <a:latin typeface="仿宋_GB2312" pitchFamily="49" charset="-122"/>
                <a:ea typeface="仿宋_GB2312" pitchFamily="49" charset="-122"/>
                <a:cs typeface="Calibri" charset="0"/>
              </a:rPr>
              <a:t>个工作日）</a:t>
            </a:r>
          </a:p>
        </p:txBody>
      </p:sp>
      <p:cxnSp>
        <p:nvCxnSpPr>
          <p:cNvPr id="46" name="直线连接线"/>
          <p:cNvCxnSpPr>
            <a:cxnSpLocks/>
          </p:cNvCxnSpPr>
          <p:nvPr/>
        </p:nvCxnSpPr>
        <p:spPr>
          <a:xfrm flipV="1">
            <a:off x="6008578" y="5109405"/>
            <a:ext cx="3117087" cy="1"/>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45" name="矩形"/>
          <p:cNvSpPr>
            <a:spLocks/>
          </p:cNvSpPr>
          <p:nvPr/>
        </p:nvSpPr>
        <p:spPr>
          <a:xfrm>
            <a:off x="436505" y="4335946"/>
            <a:ext cx="5529397" cy="907915"/>
          </a:xfrm>
          <a:prstGeom prst="rect">
            <a:avLst/>
          </a:prstGeom>
          <a:noFill/>
          <a:ln w="25400" cap="flat" cmpd="sng">
            <a:solidFill>
              <a:srgbClr val="FF0000"/>
            </a:solidFill>
            <a:prstDash val="sysDash"/>
            <a:round/>
          </a:ln>
        </p:spPr>
      </p:sp>
      <p:sp>
        <p:nvSpPr>
          <p:cNvPr id="48" name="矩形"/>
          <p:cNvSpPr>
            <a:spLocks/>
          </p:cNvSpPr>
          <p:nvPr/>
        </p:nvSpPr>
        <p:spPr>
          <a:xfrm>
            <a:off x="1047863" y="4911974"/>
            <a:ext cx="3494678" cy="276999"/>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dirty="0">
                <a:latin typeface="仿宋_GB2312" pitchFamily="49" charset="-122"/>
                <a:ea typeface="仿宋_GB2312" pitchFamily="49" charset="-122"/>
                <a:cs typeface="Calibri" charset="0"/>
              </a:rPr>
              <a:t>特定项目的防雷装置设计审核</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7</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个工作日内）</a:t>
            </a:r>
          </a:p>
        </p:txBody>
      </p:sp>
      <p:cxnSp>
        <p:nvCxnSpPr>
          <p:cNvPr id="23" name="直接连接符 22">
            <a:extLst>
              <a:ext uri="{FF2B5EF4-FFF2-40B4-BE49-F238E27FC236}">
                <a16:creationId xmlns="" xmlns:a16="http://schemas.microsoft.com/office/drawing/2014/main" id="{A99E3695-48AE-49E3-923E-98EFA7D74EB5}"/>
              </a:ext>
            </a:extLst>
          </p:cNvPr>
          <p:cNvCxnSpPr/>
          <p:nvPr/>
        </p:nvCxnSpPr>
        <p:spPr>
          <a:xfrm>
            <a:off x="3274348" y="2530365"/>
            <a:ext cx="1088102" cy="0"/>
          </a:xfrm>
          <a:prstGeom prst="line">
            <a:avLst/>
          </a:prstGeom>
          <a:ln w="12700">
            <a:solidFill>
              <a:srgbClr val="0F6FC6"/>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37888734-3B86-4F9A-B288-567F73D89C79}"/>
              </a:ext>
            </a:extLst>
          </p:cNvPr>
          <p:cNvCxnSpPr>
            <a:cxnSpLocks/>
          </p:cNvCxnSpPr>
          <p:nvPr/>
        </p:nvCxnSpPr>
        <p:spPr>
          <a:xfrm flipH="1" flipV="1">
            <a:off x="4352537" y="2537987"/>
            <a:ext cx="9913" cy="1637410"/>
          </a:xfrm>
          <a:prstGeom prst="line">
            <a:avLst/>
          </a:prstGeom>
          <a:ln w="12700">
            <a:solidFill>
              <a:srgbClr val="0F6FC6"/>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F3ADD5E3-302C-491E-9768-C403457FEE67}"/>
              </a:ext>
            </a:extLst>
          </p:cNvPr>
          <p:cNvCxnSpPr/>
          <p:nvPr/>
        </p:nvCxnSpPr>
        <p:spPr>
          <a:xfrm>
            <a:off x="4362450" y="4171934"/>
            <a:ext cx="9144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8EB13B2F-E16E-48CF-8B2E-C49A3113AC44}"/>
              </a:ext>
            </a:extLst>
          </p:cNvPr>
          <p:cNvCxnSpPr>
            <a:cxnSpLocks/>
          </p:cNvCxnSpPr>
          <p:nvPr/>
        </p:nvCxnSpPr>
        <p:spPr>
          <a:xfrm>
            <a:off x="4358973" y="4175397"/>
            <a:ext cx="1718612" cy="4999"/>
          </a:xfrm>
          <a:prstGeom prst="line">
            <a:avLst/>
          </a:prstGeom>
          <a:ln w="12700">
            <a:solidFill>
              <a:srgbClr val="0F6FC6"/>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FE805D0E-6A47-4B7D-B90B-6285CAAF0120}"/>
              </a:ext>
            </a:extLst>
          </p:cNvPr>
          <p:cNvCxnSpPr>
            <a:cxnSpLocks/>
          </p:cNvCxnSpPr>
          <p:nvPr/>
        </p:nvCxnSpPr>
        <p:spPr>
          <a:xfrm>
            <a:off x="6070523" y="4172424"/>
            <a:ext cx="7062" cy="503721"/>
          </a:xfrm>
          <a:prstGeom prst="line">
            <a:avLst/>
          </a:prstGeom>
          <a:ln w="12700">
            <a:solidFill>
              <a:srgbClr val="0F6FC6"/>
            </a:solidFill>
          </a:ln>
        </p:spPr>
        <p:style>
          <a:lnRef idx="1">
            <a:schemeClr val="accent1"/>
          </a:lnRef>
          <a:fillRef idx="0">
            <a:schemeClr val="accent1"/>
          </a:fillRef>
          <a:effectRef idx="0">
            <a:schemeClr val="accent1"/>
          </a:effectRef>
          <a:fontRef idx="minor">
            <a:schemeClr val="tx1"/>
          </a:fontRef>
        </p:style>
      </p:cxnSp>
      <p:sp>
        <p:nvSpPr>
          <p:cNvPr id="93" name="TextBox 70">
            <a:extLst>
              <a:ext uri="{FF2B5EF4-FFF2-40B4-BE49-F238E27FC236}">
                <a16:creationId xmlns="" xmlns:a16="http://schemas.microsoft.com/office/drawing/2014/main" id="{F1620507-C0F7-4C99-8279-72102E9066B4}"/>
              </a:ext>
            </a:extLst>
          </p:cNvPr>
          <p:cNvSpPr txBox="1"/>
          <p:nvPr/>
        </p:nvSpPr>
        <p:spPr>
          <a:xfrm>
            <a:off x="4327404" y="2549102"/>
            <a:ext cx="325911" cy="1384995"/>
          </a:xfrm>
          <a:prstGeom prst="rect">
            <a:avLst/>
          </a:prstGeom>
          <a:noFill/>
        </p:spPr>
        <p:txBody>
          <a:bodyPr wrap="square" rtlCol="0">
            <a:spAutoFit/>
          </a:bodyPr>
          <a:lstStyle/>
          <a:p>
            <a:r>
              <a:rPr lang="zh-CN" altLang="en-US" sz="1200" b="1" dirty="0"/>
              <a:t>完成施工图设计</a:t>
            </a:r>
          </a:p>
        </p:txBody>
      </p:sp>
      <p:cxnSp>
        <p:nvCxnSpPr>
          <p:cNvPr id="100" name="直线连接线">
            <a:extLst>
              <a:ext uri="{FF2B5EF4-FFF2-40B4-BE49-F238E27FC236}">
                <a16:creationId xmlns="" xmlns:a16="http://schemas.microsoft.com/office/drawing/2014/main" id="{6BAF8AD1-F15B-49AA-9080-881A77D59012}"/>
              </a:ext>
            </a:extLst>
          </p:cNvPr>
          <p:cNvCxnSpPr>
            <a:cxnSpLocks/>
          </p:cNvCxnSpPr>
          <p:nvPr/>
        </p:nvCxnSpPr>
        <p:spPr>
          <a:xfrm>
            <a:off x="6070523" y="4667972"/>
            <a:ext cx="430210" cy="0"/>
          </a:xfrm>
          <a:prstGeom prst="straightConnector1">
            <a:avLst/>
          </a:prstGeom>
          <a:ln w="127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4204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8" name="矩形"/>
          <p:cNvSpPr>
            <a:spLocks/>
          </p:cNvSpPr>
          <p:nvPr/>
        </p:nvSpPr>
        <p:spPr>
          <a:xfrm>
            <a:off x="733226" y="40944"/>
            <a:ext cx="8319906" cy="369332"/>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r>
              <a:rPr lang="zh-CN" altLang="en-US" sz="1800" b="1" i="0" u="none" strike="noStrike" kern="1200" cap="none" spc="0" baseline="0" dirty="0">
                <a:solidFill>
                  <a:srgbClr val="004899"/>
                </a:solidFill>
                <a:latin typeface="仿宋_GB2312" pitchFamily="49" charset="-122"/>
                <a:ea typeface="仿宋_GB2312" pitchFamily="49" charset="-122"/>
                <a:cs typeface="Calibri" charset="0"/>
                <a:sym typeface="宋体" charset="0"/>
              </a:rPr>
              <a:t>（四）工业投资建设项目审批</a:t>
            </a:r>
            <a:r>
              <a:rPr lang="zh-CN" altLang="en-US" b="1" dirty="0">
                <a:solidFill>
                  <a:srgbClr val="004899"/>
                </a:solidFill>
                <a:latin typeface="仿宋_GB2312" pitchFamily="49" charset="-122"/>
                <a:ea typeface="仿宋_GB2312" pitchFamily="49" charset="-122"/>
                <a:cs typeface="Calibri" charset="0"/>
                <a:sym typeface="宋体" charset="0"/>
              </a:rPr>
              <a:t>流程指导图（以出让方式取得土地的房屋建筑类）</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599" name="矩形"/>
          <p:cNvSpPr>
            <a:spLocks/>
          </p:cNvSpPr>
          <p:nvPr/>
        </p:nvSpPr>
        <p:spPr>
          <a:xfrm>
            <a:off x="8857409" y="-40944"/>
            <a:ext cx="3138984" cy="738664"/>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r>
              <a:rPr lang="zh-CN" altLang="en-US" sz="1400" b="1" dirty="0">
                <a:latin typeface="仿宋_GB2312" pitchFamily="49" charset="-122"/>
                <a:ea typeface="仿宋_GB2312" pitchFamily="49" charset="-122"/>
                <a:cs typeface="Calibri" charset="0"/>
              </a:rPr>
              <a:t>核准类项目审批时长：</a:t>
            </a:r>
            <a:r>
              <a:rPr lang="en-US" altLang="zh-CN" sz="1400" b="1" dirty="0">
                <a:latin typeface="仿宋_GB2312" pitchFamily="49" charset="-122"/>
                <a:ea typeface="仿宋_GB2312" pitchFamily="49" charset="-122"/>
                <a:cs typeface="Calibri" charset="0"/>
              </a:rPr>
              <a:t>55</a:t>
            </a:r>
            <a:r>
              <a:rPr lang="zh-CN" altLang="en-US" sz="1400" b="1" dirty="0">
                <a:latin typeface="仿宋_GB2312" pitchFamily="49" charset="-122"/>
                <a:ea typeface="仿宋_GB2312" pitchFamily="49" charset="-122"/>
                <a:cs typeface="Calibri" charset="0"/>
              </a:rPr>
              <a:t>个工作日</a:t>
            </a:r>
            <a:endParaRPr lang="en-US" altLang="zh-CN" sz="1400" b="1" dirty="0">
              <a:latin typeface="仿宋_GB2312" pitchFamily="49" charset="-122"/>
              <a:ea typeface="仿宋_GB2312" pitchFamily="49" charset="-122"/>
              <a:cs typeface="Calibri" charset="0"/>
            </a:endParaRPr>
          </a:p>
          <a:p>
            <a:r>
              <a:rPr lang="zh-CN" altLang="en-US" sz="1400" b="1" dirty="0">
                <a:latin typeface="仿宋_GB2312" pitchFamily="49" charset="-122"/>
                <a:ea typeface="仿宋_GB2312" pitchFamily="49" charset="-122"/>
                <a:cs typeface="Calibri" charset="0"/>
              </a:rPr>
              <a:t>备案类项目审批时长：</a:t>
            </a:r>
            <a:r>
              <a:rPr lang="en-US" altLang="zh-CN" sz="1400" b="1" dirty="0">
                <a:latin typeface="仿宋_GB2312" pitchFamily="49" charset="-122"/>
                <a:ea typeface="仿宋_GB2312" pitchFamily="49" charset="-122"/>
                <a:cs typeface="Calibri" charset="0"/>
              </a:rPr>
              <a:t>52</a:t>
            </a:r>
            <a:r>
              <a:rPr lang="zh-CN" altLang="en-US" sz="1400" b="1" dirty="0">
                <a:latin typeface="仿宋_GB2312" pitchFamily="49" charset="-122"/>
                <a:ea typeface="仿宋_GB2312" pitchFamily="49" charset="-122"/>
                <a:cs typeface="Calibri" charset="0"/>
              </a:rPr>
              <a:t>个工作日</a:t>
            </a:r>
            <a:endParaRPr lang="en-US" altLang="zh-CN" sz="1400" b="1" dirty="0">
              <a:latin typeface="仿宋_GB2312" pitchFamily="49" charset="-122"/>
              <a:ea typeface="仿宋_GB2312" pitchFamily="49" charset="-122"/>
              <a:cs typeface="Calibri" charset="0"/>
            </a:endParaRPr>
          </a:p>
          <a:p>
            <a:endParaRPr lang="en-US" altLang="zh-CN" sz="1400" b="1" dirty="0">
              <a:latin typeface="仿宋_GB2312" pitchFamily="49" charset="-122"/>
              <a:ea typeface="仿宋_GB2312" pitchFamily="49" charset="-122"/>
              <a:cs typeface="Calibri" charset="0"/>
            </a:endParaRPr>
          </a:p>
        </p:txBody>
      </p:sp>
      <p:sp>
        <p:nvSpPr>
          <p:cNvPr id="2600" name="矩形"/>
          <p:cNvSpPr>
            <a:spLocks/>
          </p:cNvSpPr>
          <p:nvPr/>
        </p:nvSpPr>
        <p:spPr>
          <a:xfrm>
            <a:off x="163830" y="448945"/>
            <a:ext cx="4403770" cy="523220"/>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1、立项用地规划许可阶段（</a:t>
            </a:r>
            <a:r>
              <a:rPr lang="zh-CN" altLang="en-US" sz="1400" b="1" dirty="0">
                <a:latin typeface="仿宋_GB2312" pitchFamily="49" charset="-122"/>
                <a:ea typeface="仿宋_GB2312" pitchFamily="49" charset="-122"/>
                <a:cs typeface="Calibri" charset="0"/>
                <a:sym typeface="宋体" charset="0"/>
              </a:rPr>
              <a:t>核准类项目</a:t>
            </a:r>
            <a:r>
              <a:rPr lang="en-US" altLang="zh-CN" sz="1400" b="1" dirty="0">
                <a:latin typeface="仿宋_GB2312" pitchFamily="49" charset="-122"/>
                <a:ea typeface="仿宋_GB2312" pitchFamily="49" charset="-122"/>
                <a:cs typeface="Calibri" charset="0"/>
                <a:sym typeface="宋体" charset="0"/>
              </a:rPr>
              <a:t>5</a:t>
            </a:r>
            <a:r>
              <a:rPr lang="zh-CN" altLang="en-US" sz="1400" b="1" dirty="0">
                <a:latin typeface="仿宋_GB2312" pitchFamily="49" charset="-122"/>
                <a:ea typeface="仿宋_GB2312" pitchFamily="49" charset="-122"/>
                <a:cs typeface="Calibri" charset="0"/>
                <a:sym typeface="宋体" charset="0"/>
              </a:rPr>
              <a:t>个工作日</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a:t>
            </a:r>
            <a:endPar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endParaRPr>
          </a:p>
          <a:p>
            <a:r>
              <a:rPr lang="en-US" altLang="zh-CN" sz="1400" b="1" dirty="0">
                <a:latin typeface="仿宋_GB2312" pitchFamily="49" charset="-122"/>
                <a:ea typeface="仿宋_GB2312" pitchFamily="49" charset="-122"/>
                <a:cs typeface="Calibri" charset="0"/>
                <a:sym typeface="宋体" charset="0"/>
              </a:rPr>
              <a:t>                       （</a:t>
            </a:r>
            <a:r>
              <a:rPr lang="zh-CN" altLang="en-US" sz="1400" b="1" dirty="0">
                <a:latin typeface="仿宋_GB2312" pitchFamily="49" charset="-122"/>
                <a:ea typeface="仿宋_GB2312" pitchFamily="49" charset="-122"/>
                <a:cs typeface="Calibri" charset="0"/>
                <a:sym typeface="宋体" charset="0"/>
              </a:rPr>
              <a:t>备案类项目</a:t>
            </a:r>
            <a:r>
              <a:rPr lang="en-US" altLang="zh-CN" sz="1400" b="1" dirty="0">
                <a:latin typeface="仿宋_GB2312" pitchFamily="49" charset="-122"/>
                <a:ea typeface="仿宋_GB2312" pitchFamily="49" charset="-122"/>
                <a:cs typeface="Calibri" charset="0"/>
                <a:sym typeface="宋体" charset="0"/>
              </a:rPr>
              <a:t>2</a:t>
            </a:r>
            <a:r>
              <a:rPr lang="zh-CN" altLang="en-US" sz="1400" b="1" dirty="0">
                <a:latin typeface="仿宋_GB2312" pitchFamily="49" charset="-122"/>
                <a:ea typeface="仿宋_GB2312" pitchFamily="49" charset="-122"/>
                <a:cs typeface="Calibri" charset="0"/>
                <a:sym typeface="宋体" charset="0"/>
              </a:rPr>
              <a:t>个工作日）</a:t>
            </a:r>
            <a:endParaRPr lang="zh-CN" altLang="en-US" sz="1800" b="1" i="0" u="none" strike="noStrike" kern="1200" cap="none" spc="0" baseline="0" dirty="0">
              <a:solidFill>
                <a:schemeClr val="tx1"/>
              </a:solidFill>
              <a:latin typeface="仿宋_GB2312" pitchFamily="49" charset="-122"/>
              <a:ea typeface="仿宋_GB2312" pitchFamily="49" charset="-122"/>
              <a:cs typeface="Calibri" charset="0"/>
              <a:sym typeface="宋体" charset="0"/>
            </a:endParaRPr>
          </a:p>
        </p:txBody>
      </p:sp>
      <p:sp>
        <p:nvSpPr>
          <p:cNvPr id="2607" name="矩形"/>
          <p:cNvSpPr>
            <a:spLocks/>
          </p:cNvSpPr>
          <p:nvPr/>
        </p:nvSpPr>
        <p:spPr>
          <a:xfrm>
            <a:off x="6264322" y="2132366"/>
            <a:ext cx="5759357" cy="523220"/>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400" b="1" dirty="0">
                <a:latin typeface="仿宋_GB2312" pitchFamily="49" charset="-122"/>
                <a:ea typeface="仿宋_GB2312" pitchFamily="49" charset="-122"/>
                <a:cs typeface="Calibri" charset="0"/>
              </a:rPr>
              <a:t>修建性详细规划、总平面图、建设工程设计方案</a:t>
            </a:r>
            <a:r>
              <a:rPr lang="zh-CN" altLang="en-US" sz="1400" b="1" dirty="0">
                <a:latin typeface="仿宋_GB2312" pitchFamily="49" charset="-122"/>
                <a:ea typeface="仿宋_GB2312" pitchFamily="49" charset="-122"/>
                <a:cs typeface="Calibri" charset="0"/>
                <a:sym typeface="宋体" charset="0"/>
              </a:rPr>
              <a:t>征求意见、审查、审批</a:t>
            </a:r>
            <a:endParaRPr lang="en-US" altLang="zh-CN" sz="1400" b="1" dirty="0">
              <a:latin typeface="仿宋_GB2312" pitchFamily="49" charset="-122"/>
              <a:ea typeface="仿宋_GB2312" pitchFamily="49" charset="-122"/>
              <a:cs typeface="Calibri" charset="0"/>
              <a:sym typeface="宋体" charset="0"/>
            </a:endParaRPr>
          </a:p>
          <a:p>
            <a:pPr algn="ctr"/>
            <a:r>
              <a:rPr lang="zh-CN" altLang="en-US" sz="1400" b="1" dirty="0">
                <a:latin typeface="仿宋_GB2312" pitchFamily="49" charset="-122"/>
                <a:ea typeface="仿宋_GB2312" pitchFamily="49" charset="-122"/>
                <a:cs typeface="Calibri" charset="0"/>
              </a:rPr>
              <a:t>（带方案出让的项目除外）（ </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8</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612" name="矩形"/>
          <p:cNvSpPr>
            <a:spLocks/>
          </p:cNvSpPr>
          <p:nvPr/>
        </p:nvSpPr>
        <p:spPr>
          <a:xfrm>
            <a:off x="3370997" y="2019607"/>
            <a:ext cx="2455174" cy="738664"/>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初步设计审查、审批</a:t>
            </a:r>
            <a:endParaRPr lang="en-US" altLang="zh-CN" sz="1400" b="1" i="0" u="none" strike="noStrike" kern="1200" cap="none" spc="0" baseline="0" dirty="0">
              <a:solidFill>
                <a:schemeClr val="tx1"/>
              </a:solidFill>
              <a:latin typeface="仿宋_GB2312" pitchFamily="49" charset="-122"/>
              <a:ea typeface="仿宋_GB2312" pitchFamily="49" charset="-122"/>
              <a:cs typeface="Calibri" charset="0"/>
            </a:endParaRPr>
          </a:p>
          <a:p>
            <a:pPr algn="ctr"/>
            <a:r>
              <a:rPr lang="zh-CN" altLang="en-US" sz="1400" b="1" dirty="0">
                <a:latin typeface="仿宋_GB2312" pitchFamily="49" charset="-122"/>
                <a:ea typeface="仿宋_GB2312" pitchFamily="49" charset="-122"/>
                <a:cs typeface="Calibri" charset="0"/>
              </a:rPr>
              <a:t>（带方案出让的项目除外）（</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6</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613" name="矩形"/>
          <p:cNvSpPr>
            <a:spLocks/>
          </p:cNvSpPr>
          <p:nvPr/>
        </p:nvSpPr>
        <p:spPr>
          <a:xfrm>
            <a:off x="624672" y="4075954"/>
            <a:ext cx="2111441"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施工图审查（包含消防、人防）（</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13</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个工作日内）</a:t>
            </a:r>
          </a:p>
        </p:txBody>
      </p:sp>
      <p:sp>
        <p:nvSpPr>
          <p:cNvPr id="2616" name="矩形"/>
          <p:cNvSpPr>
            <a:spLocks/>
          </p:cNvSpPr>
          <p:nvPr/>
        </p:nvSpPr>
        <p:spPr>
          <a:xfrm>
            <a:off x="3357348" y="4092056"/>
            <a:ext cx="2470245" cy="461665"/>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施工图审查备案（含消防、人防） （</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617" name="矩形"/>
          <p:cNvSpPr>
            <a:spLocks/>
          </p:cNvSpPr>
          <p:nvPr/>
        </p:nvSpPr>
        <p:spPr>
          <a:xfrm>
            <a:off x="334654" y="2091193"/>
            <a:ext cx="2553511" cy="584775"/>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核发建设工程规划许可证（</a:t>
            </a:r>
            <a:r>
              <a:rPr lang="en-US" altLang="zh-CN" sz="1600" b="1" i="0" u="none" strike="noStrike" kern="1200" cap="none" spc="0" baseline="0" dirty="0">
                <a:solidFill>
                  <a:schemeClr val="tx1"/>
                </a:solidFill>
                <a:latin typeface="仿宋_GB2312" pitchFamily="49" charset="-122"/>
                <a:ea typeface="仿宋_GB2312" pitchFamily="49" charset="-122"/>
                <a:cs typeface="Calibri" charset="0"/>
              </a:rPr>
              <a:t>3</a:t>
            </a: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618" name="矩形"/>
          <p:cNvSpPr>
            <a:spLocks/>
          </p:cNvSpPr>
          <p:nvPr/>
        </p:nvSpPr>
        <p:spPr>
          <a:xfrm>
            <a:off x="6519517" y="4050415"/>
            <a:ext cx="1956435" cy="646331"/>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solidFill>
                  <a:srgbClr val="FF0000"/>
                </a:solidFill>
                <a:latin typeface="仿宋_GB2312" pitchFamily="49" charset="-122"/>
                <a:ea typeface="仿宋_GB2312" pitchFamily="49" charset="-122"/>
                <a:cs typeface="Calibri" charset="0"/>
              </a:rPr>
              <a:t>涉及必须招标项目的施工、监理招标等文件告知性备案（</a:t>
            </a:r>
            <a:r>
              <a:rPr lang="en-US" altLang="zh-CN" sz="1200" b="1" dirty="0">
                <a:solidFill>
                  <a:srgbClr val="FF0000"/>
                </a:solidFill>
                <a:latin typeface="仿宋_GB2312" pitchFamily="49" charset="-122"/>
                <a:ea typeface="仿宋_GB2312" pitchFamily="49" charset="-122"/>
                <a:cs typeface="Calibri" charset="0"/>
              </a:rPr>
              <a:t>2</a:t>
            </a:r>
            <a:r>
              <a:rPr lang="zh-CN" altLang="en-US" sz="1200" b="1" dirty="0">
                <a:solidFill>
                  <a:srgbClr val="FF0000"/>
                </a:solidFill>
                <a:latin typeface="仿宋_GB2312" pitchFamily="49" charset="-122"/>
                <a:ea typeface="仿宋_GB2312" pitchFamily="49" charset="-122"/>
                <a:cs typeface="Calibri" charset="0"/>
              </a:rPr>
              <a:t>个工作日）</a:t>
            </a:r>
          </a:p>
        </p:txBody>
      </p:sp>
      <p:sp>
        <p:nvSpPr>
          <p:cNvPr id="2619" name="矩形"/>
          <p:cNvSpPr>
            <a:spLocks/>
          </p:cNvSpPr>
          <p:nvPr/>
        </p:nvSpPr>
        <p:spPr>
          <a:xfrm>
            <a:off x="87630" y="477671"/>
            <a:ext cx="12016741" cy="1250163"/>
          </a:xfrm>
          <a:prstGeom prst="rect">
            <a:avLst/>
          </a:prstGeom>
          <a:noFill/>
          <a:ln w="9525" cap="flat" cmpd="sng">
            <a:solidFill>
              <a:srgbClr val="7030A0"/>
            </a:solidFill>
            <a:prstDash val="sysDash"/>
            <a:round/>
          </a:ln>
        </p:spPr>
      </p:sp>
      <p:sp>
        <p:nvSpPr>
          <p:cNvPr id="2620" name="矩形"/>
          <p:cNvSpPr>
            <a:spLocks/>
          </p:cNvSpPr>
          <p:nvPr/>
        </p:nvSpPr>
        <p:spPr>
          <a:xfrm>
            <a:off x="84455" y="1750694"/>
            <a:ext cx="12016741" cy="1047097"/>
          </a:xfrm>
          <a:prstGeom prst="rect">
            <a:avLst/>
          </a:prstGeom>
          <a:noFill/>
          <a:ln w="9525" cap="flat" cmpd="sng">
            <a:solidFill>
              <a:srgbClr val="7030A0"/>
            </a:solidFill>
            <a:prstDash val="sysDash"/>
            <a:round/>
          </a:ln>
        </p:spPr>
      </p:sp>
      <p:sp>
        <p:nvSpPr>
          <p:cNvPr id="2621" name="矩形"/>
          <p:cNvSpPr>
            <a:spLocks/>
          </p:cNvSpPr>
          <p:nvPr/>
        </p:nvSpPr>
        <p:spPr>
          <a:xfrm>
            <a:off x="87630" y="2866030"/>
            <a:ext cx="12016741" cy="2199200"/>
          </a:xfrm>
          <a:prstGeom prst="rect">
            <a:avLst/>
          </a:prstGeom>
          <a:noFill/>
          <a:ln w="9525" cap="flat" cmpd="sng">
            <a:solidFill>
              <a:srgbClr val="7030A0"/>
            </a:solidFill>
            <a:prstDash val="sysDash"/>
            <a:round/>
          </a:ln>
        </p:spPr>
      </p:sp>
      <p:sp>
        <p:nvSpPr>
          <p:cNvPr id="2622" name="矩形"/>
          <p:cNvSpPr>
            <a:spLocks/>
          </p:cNvSpPr>
          <p:nvPr/>
        </p:nvSpPr>
        <p:spPr>
          <a:xfrm>
            <a:off x="9214763" y="4123258"/>
            <a:ext cx="2503169" cy="830997"/>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600" b="1" dirty="0">
                <a:latin typeface="仿宋_GB2312" pitchFamily="49" charset="-122"/>
                <a:ea typeface="仿宋_GB2312" pitchFamily="49" charset="-122"/>
                <a:cs typeface="Calibri" charset="0"/>
              </a:rPr>
              <a:t>办理质量安全监督手续并</a:t>
            </a:r>
            <a:endParaRPr lang="en-US" altLang="zh-CN" sz="1600" b="1" dirty="0">
              <a:latin typeface="仿宋_GB2312" pitchFamily="49" charset="-122"/>
              <a:ea typeface="仿宋_GB2312" pitchFamily="49" charset="-122"/>
              <a:cs typeface="Calibri" charset="0"/>
            </a:endParaRPr>
          </a:p>
          <a:p>
            <a:pPr algn="ctr"/>
            <a:r>
              <a:rPr lang="zh-CN" altLang="en-US" sz="1600" b="1" dirty="0">
                <a:latin typeface="仿宋_GB2312" pitchFamily="49" charset="-122"/>
                <a:ea typeface="仿宋_GB2312" pitchFamily="49" charset="-122"/>
                <a:cs typeface="Calibri" charset="0"/>
              </a:rPr>
              <a:t>核发建筑工程施工许可证</a:t>
            </a:r>
            <a:endParaRPr lang="en-US" altLang="zh-CN" sz="1600" b="1" dirty="0">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6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6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2623" name="直线连接线"/>
          <p:cNvCxnSpPr>
            <a:cxnSpLocks/>
            <a:stCxn id="2618" idx="3"/>
          </p:cNvCxnSpPr>
          <p:nvPr/>
        </p:nvCxnSpPr>
        <p:spPr>
          <a:xfrm flipV="1">
            <a:off x="8475952" y="4371993"/>
            <a:ext cx="736287" cy="1588"/>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2624" name="矩形"/>
          <p:cNvSpPr>
            <a:spLocks/>
          </p:cNvSpPr>
          <p:nvPr/>
        </p:nvSpPr>
        <p:spPr>
          <a:xfrm>
            <a:off x="6450330" y="5416573"/>
            <a:ext cx="1369837" cy="430887"/>
          </a:xfrm>
          <a:prstGeom prst="rect">
            <a:avLst/>
          </a:prstGeom>
          <a:solidFill>
            <a:srgbClr val="FFC000"/>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竣工验收备案</a:t>
            </a:r>
            <a:endParaRPr lang="en-US" altLang="zh-CN" sz="11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100" b="1" i="0" u="none" strike="noStrike" kern="1200" cap="none" spc="0" baseline="0" dirty="0">
                <a:solidFill>
                  <a:schemeClr val="tx1"/>
                </a:solidFill>
                <a:latin typeface="仿宋_GB2312" pitchFamily="49" charset="-122"/>
                <a:ea typeface="仿宋_GB2312" pitchFamily="49" charset="-122"/>
                <a:cs typeface="Calibri" charset="0"/>
              </a:rPr>
              <a:t>2</a:t>
            </a: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sp>
        <p:nvSpPr>
          <p:cNvPr id="2625" name="矩形"/>
          <p:cNvSpPr>
            <a:spLocks/>
          </p:cNvSpPr>
          <p:nvPr/>
        </p:nvSpPr>
        <p:spPr>
          <a:xfrm>
            <a:off x="87630" y="5175908"/>
            <a:ext cx="2967479" cy="307777"/>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pPr marL="0" indent="0" algn="l">
              <a:lnSpc>
                <a:spcPct val="100000"/>
              </a:lnSpc>
              <a:spcBef>
                <a:spcPts val="0"/>
              </a:spcBef>
              <a:spcAft>
                <a:spcPts val="0"/>
              </a:spcAft>
              <a:buNone/>
            </a:pP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4</a:t>
            </a:r>
            <a:r>
              <a:rPr lang="zh-CN" altLang="en-US" sz="1400" b="1" i="0" u="none" strike="noStrike" kern="1200" cap="none" spc="0" baseline="0">
                <a:solidFill>
                  <a:schemeClr val="tx1"/>
                </a:solidFill>
                <a:latin typeface="仿宋_GB2312" pitchFamily="49" charset="-122"/>
                <a:ea typeface="仿宋_GB2312" pitchFamily="49" charset="-122"/>
                <a:cs typeface="Calibri" charset="0"/>
                <a:sym typeface="宋体" charset="0"/>
              </a:rPr>
              <a:t>、竣工</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验收阶段（共</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10</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个工作日）</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626" name="矩形"/>
          <p:cNvSpPr>
            <a:spLocks/>
          </p:cNvSpPr>
          <p:nvPr/>
        </p:nvSpPr>
        <p:spPr>
          <a:xfrm>
            <a:off x="87630" y="5131458"/>
            <a:ext cx="12016741" cy="763905"/>
          </a:xfrm>
          <a:prstGeom prst="rect">
            <a:avLst/>
          </a:prstGeom>
          <a:noFill/>
          <a:ln w="9525" cap="flat" cmpd="sng">
            <a:solidFill>
              <a:srgbClr val="7030A0"/>
            </a:solidFill>
            <a:prstDash val="sysDash"/>
            <a:round/>
          </a:ln>
        </p:spPr>
      </p:sp>
      <p:sp>
        <p:nvSpPr>
          <p:cNvPr id="2627" name="矩形"/>
          <p:cNvSpPr>
            <a:spLocks/>
          </p:cNvSpPr>
          <p:nvPr/>
        </p:nvSpPr>
        <p:spPr>
          <a:xfrm>
            <a:off x="177422" y="2867833"/>
            <a:ext cx="5623013" cy="307777"/>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l">
              <a:lnSpc>
                <a:spcPct val="100000"/>
              </a:lnSpc>
              <a:spcBef>
                <a:spcPts val="0"/>
              </a:spcBef>
              <a:spcAft>
                <a:spcPts val="0"/>
              </a:spcAft>
              <a:buNone/>
            </a:pP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3</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、施工许可阶段（共</a:t>
            </a:r>
            <a:r>
              <a:rPr lang="en-US" altLang="zh-CN" sz="1400" b="1" dirty="0">
                <a:latin typeface="仿宋_GB2312" pitchFamily="49" charset="-122"/>
                <a:ea typeface="仿宋_GB2312" pitchFamily="49" charset="-122"/>
                <a:cs typeface="Calibri" charset="0"/>
                <a:sym typeface="宋体" charset="0"/>
              </a:rPr>
              <a:t>23</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个工作日）</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628" name="矩形"/>
          <p:cNvSpPr>
            <a:spLocks/>
          </p:cNvSpPr>
          <p:nvPr/>
        </p:nvSpPr>
        <p:spPr>
          <a:xfrm>
            <a:off x="87630" y="1778635"/>
            <a:ext cx="3416320" cy="307777"/>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2</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、工程建设许可阶段（共</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rPr>
              <a:t> </a:t>
            </a:r>
            <a:r>
              <a:rPr lang="en-US" altLang="zh-CN"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17</a:t>
            </a:r>
            <a:r>
              <a:rPr lang="zh-CN" altLang="en-US" sz="1400" b="1" i="0" u="none" strike="noStrike" kern="1200" cap="none" spc="0" baseline="0" dirty="0">
                <a:solidFill>
                  <a:schemeClr val="tx1"/>
                </a:solidFill>
                <a:latin typeface="仿宋_GB2312" pitchFamily="49" charset="-122"/>
                <a:ea typeface="仿宋_GB2312" pitchFamily="49" charset="-122"/>
                <a:cs typeface="Calibri" charset="0"/>
                <a:sym typeface="宋体" charset="0"/>
              </a:rPr>
              <a:t>个工作日）</a:t>
            </a:r>
            <a:endParaRPr lang="zh-CN" altLang="en-US" sz="1800" b="0"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2631" name="矩形"/>
          <p:cNvSpPr>
            <a:spLocks/>
          </p:cNvSpPr>
          <p:nvPr/>
        </p:nvSpPr>
        <p:spPr>
          <a:xfrm>
            <a:off x="4361521" y="2900479"/>
            <a:ext cx="7631118" cy="830997"/>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r>
              <a:rPr lang="zh-CN" altLang="en-US" sz="1200" b="1" dirty="0">
                <a:latin typeface="仿宋_GB2312" pitchFamily="49" charset="-122"/>
                <a:ea typeface="仿宋_GB2312" pitchFamily="49" charset="-122"/>
                <a:cs typeface="Calibri" charset="0"/>
              </a:rPr>
              <a:t>地震安全性评价在工程设计前完成，</a:t>
            </a:r>
            <a:r>
              <a:rPr lang="zh-CN" altLang="en-US" sz="1200" b="1" dirty="0">
                <a:latin typeface="仿宋_GB2312" pitchFamily="49" charset="-122"/>
                <a:ea typeface="仿宋_GB2312" pitchFamily="49" charset="-122"/>
              </a:rPr>
              <a:t>水土保持方案审批、</a:t>
            </a:r>
            <a:r>
              <a:rPr lang="zh-CN" altLang="en-US" sz="1200" b="1" dirty="0">
                <a:latin typeface="仿宋_GB2312" pitchFamily="49" charset="-122"/>
                <a:ea typeface="仿宋_GB2312" pitchFamily="49" charset="-122"/>
                <a:cs typeface="Calibri" charset="0"/>
              </a:rPr>
              <a:t>环境影响评价与备案</a:t>
            </a:r>
            <a:r>
              <a:rPr lang="zh-CN" altLang="en-US" sz="1200" b="1" dirty="0">
                <a:latin typeface="仿宋_GB2312" pitchFamily="49" charset="-122"/>
                <a:ea typeface="仿宋_GB2312" pitchFamily="49" charset="-122"/>
                <a:cs typeface="Calibri" charset="0"/>
                <a:sym typeface="宋体" charset="0"/>
              </a:rPr>
              <a:t>、节能评估与审查、可能产生放射性职业病危害的医疗机构建设项目预评价报告审核、 建设项目安全预评价、取水许可、洪水影响评价审批、占用大中型农业灌溉水源、灌排工程设施审批、</a:t>
            </a:r>
            <a:r>
              <a:rPr lang="zh-CN" altLang="zh-CN" sz="1200" b="1" dirty="0">
                <a:latin typeface="仿宋_GB2312" pitchFamily="49" charset="-122"/>
                <a:ea typeface="仿宋_GB2312" pitchFamily="49" charset="-122"/>
                <a:cs typeface="Calibri" charset="0"/>
              </a:rPr>
              <a:t>涉及国家安全事项的建设项目审批</a:t>
            </a:r>
            <a:r>
              <a:rPr lang="zh-CN" altLang="en-US" sz="1200" b="1" dirty="0">
                <a:latin typeface="仿宋_GB2312" pitchFamily="49" charset="-122"/>
                <a:ea typeface="仿宋_GB2312" pitchFamily="49" charset="-122"/>
                <a:cs typeface="Calibri" charset="0"/>
              </a:rPr>
              <a:t>、</a:t>
            </a:r>
            <a:r>
              <a:rPr lang="zh-CN" altLang="en-US" sz="1200" b="1" dirty="0">
                <a:latin typeface="仿宋_GB2312" pitchFamily="49" charset="-122"/>
                <a:ea typeface="仿宋_GB2312" pitchFamily="49" charset="-122"/>
              </a:rPr>
              <a:t>文物保护和考古许可</a:t>
            </a:r>
            <a:r>
              <a:rPr lang="zh-CN" altLang="en-US" sz="1200" b="1" dirty="0">
                <a:latin typeface="仿宋_GB2312" pitchFamily="49" charset="-122"/>
                <a:ea typeface="仿宋_GB2312" pitchFamily="49" charset="-122"/>
                <a:cs typeface="Calibri" charset="0"/>
                <a:sym typeface="宋体" charset="0"/>
              </a:rPr>
              <a:t>等在工程开工前完成。</a:t>
            </a:r>
            <a:endParaRPr lang="zh-CN" altLang="en-US" sz="1200" dirty="0">
              <a:latin typeface="仿宋_GB2312" pitchFamily="49" charset="-122"/>
              <a:ea typeface="仿宋_GB2312" pitchFamily="49" charset="-122"/>
              <a:cs typeface="Calibri" charset="0"/>
            </a:endParaRPr>
          </a:p>
        </p:txBody>
      </p:sp>
      <p:cxnSp>
        <p:nvCxnSpPr>
          <p:cNvPr id="2644" name="肘形连接线"/>
          <p:cNvCxnSpPr>
            <a:cxnSpLocks/>
            <a:stCxn id="51" idx="3"/>
            <a:endCxn id="2607" idx="0"/>
          </p:cNvCxnSpPr>
          <p:nvPr/>
        </p:nvCxnSpPr>
        <p:spPr>
          <a:xfrm>
            <a:off x="8857397" y="1109876"/>
            <a:ext cx="286604" cy="1022490"/>
          </a:xfrm>
          <a:prstGeom prst="bentConnector2">
            <a:avLst/>
          </a:prstGeom>
          <a:noFill/>
          <a:ln w="38100" cap="flat" cmpd="sng">
            <a:solidFill>
              <a:srgbClr val="0F6FC6"/>
            </a:solidFill>
            <a:prstDash val="solid"/>
            <a:round/>
            <a:tailEnd type="arrow" w="med" len="med"/>
          </a:ln>
        </p:spPr>
      </p:cxnSp>
      <p:sp>
        <p:nvSpPr>
          <p:cNvPr id="2645" name="矩形"/>
          <p:cNvSpPr>
            <a:spLocks/>
          </p:cNvSpPr>
          <p:nvPr/>
        </p:nvSpPr>
        <p:spPr>
          <a:xfrm>
            <a:off x="367029" y="5500393"/>
            <a:ext cx="5138421" cy="261610"/>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规划、国土、消防、人防、市政公用等</a:t>
            </a:r>
            <a:r>
              <a:rPr lang="zh-CN" altLang="en-US" sz="1100" b="1" dirty="0">
                <a:latin typeface="仿宋_GB2312" pitchFamily="49" charset="-122"/>
                <a:ea typeface="仿宋_GB2312" pitchFamily="49" charset="-122"/>
                <a:cs typeface="Calibri" charset="0"/>
              </a:rPr>
              <a:t>限时并联验收</a:t>
            </a: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100" b="1" i="0" u="none" strike="noStrike" kern="1200" cap="none" spc="0" baseline="0" dirty="0">
                <a:solidFill>
                  <a:schemeClr val="tx1"/>
                </a:solidFill>
                <a:latin typeface="仿宋_GB2312" pitchFamily="49" charset="-122"/>
                <a:ea typeface="仿宋_GB2312" pitchFamily="49" charset="-122"/>
                <a:cs typeface="Calibri" charset="0"/>
              </a:rPr>
              <a:t>8</a:t>
            </a:r>
            <a:r>
              <a:rPr lang="zh-CN" altLang="en-US" sz="1100" b="1" i="0" u="none" strike="noStrike" kern="1200" cap="none" spc="0" baseline="0" dirty="0">
                <a:solidFill>
                  <a:schemeClr val="tx1"/>
                </a:solidFill>
                <a:latin typeface="仿宋_GB2312" pitchFamily="49" charset="-122"/>
                <a:ea typeface="仿宋_GB2312" pitchFamily="49" charset="-122"/>
                <a:cs typeface="Calibri" charset="0"/>
              </a:rPr>
              <a:t>个工作日</a:t>
            </a:r>
            <a:r>
              <a:rPr lang="zh-CN" altLang="en-US" sz="1100" b="0" i="0" u="none" strike="noStrike" kern="1200" cap="none" spc="0" baseline="0" dirty="0">
                <a:solidFill>
                  <a:schemeClr val="tx1"/>
                </a:solidFill>
                <a:latin typeface="仿宋_GB2312" pitchFamily="49" charset="-122"/>
                <a:ea typeface="仿宋_GB2312" pitchFamily="49" charset="-122"/>
                <a:cs typeface="Calibri" charset="0"/>
              </a:rPr>
              <a:t>）</a:t>
            </a:r>
          </a:p>
        </p:txBody>
      </p:sp>
      <p:cxnSp>
        <p:nvCxnSpPr>
          <p:cNvPr id="2646" name="直线连接线"/>
          <p:cNvCxnSpPr>
            <a:cxnSpLocks/>
            <a:stCxn id="2645" idx="3"/>
            <a:endCxn id="2624" idx="1"/>
          </p:cNvCxnSpPr>
          <p:nvPr/>
        </p:nvCxnSpPr>
        <p:spPr>
          <a:xfrm>
            <a:off x="5505450" y="5631198"/>
            <a:ext cx="944880" cy="819"/>
          </a:xfrm>
          <a:prstGeom prst="straightConnector1">
            <a:avLst/>
          </a:prstGeom>
          <a:noFill/>
          <a:ln w="38100" cap="flat" cmpd="sng">
            <a:solidFill>
              <a:srgbClr val="0F6FC6"/>
            </a:solidFill>
            <a:prstDash val="solid"/>
            <a:round/>
            <a:tailEnd type="arrow" w="med" len="med"/>
          </a:ln>
        </p:spPr>
      </p:cxnSp>
      <p:sp>
        <p:nvSpPr>
          <p:cNvPr id="2649" name="直线"/>
          <p:cNvSpPr>
            <a:spLocks/>
          </p:cNvSpPr>
          <p:nvPr/>
        </p:nvSpPr>
        <p:spPr>
          <a:xfrm rot="21600000" flipV="1">
            <a:off x="11714477" y="3021678"/>
            <a:ext cx="3" cy="0"/>
          </a:xfrm>
          <a:prstGeom prst="line">
            <a:avLst/>
          </a:prstGeom>
          <a:noFill/>
          <a:ln w="9525" cap="flat" cmpd="sng">
            <a:solidFill>
              <a:srgbClr val="000000"/>
            </a:solidFill>
            <a:prstDash val="solid"/>
            <a:miter/>
          </a:ln>
        </p:spPr>
      </p:sp>
      <p:sp>
        <p:nvSpPr>
          <p:cNvPr id="58" name="矩形"/>
          <p:cNvSpPr>
            <a:spLocks/>
          </p:cNvSpPr>
          <p:nvPr/>
        </p:nvSpPr>
        <p:spPr>
          <a:xfrm>
            <a:off x="8018726" y="5228971"/>
            <a:ext cx="3727071" cy="600164"/>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r>
              <a:rPr lang="zh-CN" altLang="en-US" sz="1100" b="1" dirty="0">
                <a:latin typeface="仿宋_GB2312" pitchFamily="49" charset="-122"/>
                <a:ea typeface="仿宋_GB2312" pitchFamily="49" charset="-122"/>
                <a:cs typeface="Calibri" charset="0"/>
              </a:rPr>
              <a:t>供电、供水、排水、通信、燃气等市政公用服务报装手续提前到施工许可证核发后办理，在工程施工阶段完成相关设施建设，在项目竣工后直接并联办理接入验收。</a:t>
            </a:r>
          </a:p>
        </p:txBody>
      </p:sp>
      <p:sp>
        <p:nvSpPr>
          <p:cNvPr id="44" name="矩形"/>
          <p:cNvSpPr>
            <a:spLocks/>
          </p:cNvSpPr>
          <p:nvPr/>
        </p:nvSpPr>
        <p:spPr>
          <a:xfrm>
            <a:off x="4673506" y="680026"/>
            <a:ext cx="3916906" cy="276999"/>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项目核准（实行备案管理项目无需该程序）（</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5</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45" name="矩形"/>
          <p:cNvSpPr>
            <a:spLocks/>
          </p:cNvSpPr>
          <p:nvPr/>
        </p:nvSpPr>
        <p:spPr>
          <a:xfrm>
            <a:off x="4693835" y="1022435"/>
            <a:ext cx="3944202" cy="461665"/>
          </a:xfrm>
          <a:prstGeom prst="rect">
            <a:avLst/>
          </a:prstGeom>
          <a:solidFill>
            <a:schemeClr val="accent4"/>
          </a:solidFill>
          <a:ln w="9525" cap="flat" cmpd="sng">
            <a:noFill/>
            <a:prstDash val="solid"/>
            <a:miter/>
          </a:ln>
        </p:spPr>
        <p:txBody>
          <a:bodyPr vert="horz" wrap="square" lIns="91440" tIns="45720" rIns="91440" bIns="45720" anchor="t" anchorCtr="0">
            <a:prstTxWarp prst="textNoShape">
              <a:avLst/>
            </a:prstTxWarp>
            <a:spAutoFit/>
          </a:bodyPr>
          <a:lstStyle/>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核发建设用地规划许可证</a:t>
            </a:r>
            <a:endParaRPr lang="en-US" altLang="zh-CN" sz="1200" b="1" i="0" u="none" strike="noStrike" kern="1200" cap="none" spc="0" baseline="0" dirty="0">
              <a:solidFill>
                <a:schemeClr val="tx1"/>
              </a:solidFill>
              <a:latin typeface="仿宋_GB2312" pitchFamily="49" charset="-122"/>
              <a:ea typeface="仿宋_GB2312" pitchFamily="49" charset="-122"/>
              <a:cs typeface="Calibri" charset="0"/>
            </a:endParaRPr>
          </a:p>
          <a:p>
            <a:pPr marL="0" indent="0" algn="ctr">
              <a:lnSpc>
                <a:spcPct val="100000"/>
              </a:lnSpc>
              <a:spcBef>
                <a:spcPts val="0"/>
              </a:spcBef>
              <a:spcAft>
                <a:spcPts val="0"/>
              </a:spcAft>
              <a:buNone/>
            </a:pP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p>
        </p:txBody>
      </p:sp>
      <p:cxnSp>
        <p:nvCxnSpPr>
          <p:cNvPr id="46" name="直线连接线"/>
          <p:cNvCxnSpPr>
            <a:cxnSpLocks/>
            <a:stCxn id="49" idx="3"/>
            <a:endCxn id="45" idx="1"/>
          </p:cNvCxnSpPr>
          <p:nvPr/>
        </p:nvCxnSpPr>
        <p:spPr>
          <a:xfrm flipV="1">
            <a:off x="2607055" y="1253268"/>
            <a:ext cx="2086780" cy="10229"/>
          </a:xfrm>
          <a:prstGeom prst="straightConnector1">
            <a:avLst/>
          </a:prstGeom>
          <a:noFill/>
          <a:ln w="38100" cap="flat" cmpd="sng">
            <a:solidFill>
              <a:srgbClr val="0F6FC6"/>
            </a:solidFill>
            <a:prstDash val="solid"/>
            <a:round/>
            <a:tailEnd type="arrow" w="med" len="med"/>
          </a:ln>
        </p:spPr>
      </p:cxnSp>
      <p:sp>
        <p:nvSpPr>
          <p:cNvPr id="49" name="矩形"/>
          <p:cNvSpPr>
            <a:spLocks/>
          </p:cNvSpPr>
          <p:nvPr/>
        </p:nvSpPr>
        <p:spPr>
          <a:xfrm>
            <a:off x="847725" y="940331"/>
            <a:ext cx="1759330" cy="646331"/>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项目备案（</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1</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a:t>
            </a:r>
            <a:r>
              <a:rPr lang="zh-CN" altLang="en-US" sz="1200" b="1" dirty="0">
                <a:latin typeface="仿宋_GB2312" pitchFamily="49" charset="-122"/>
                <a:ea typeface="仿宋_GB2312" pitchFamily="49" charset="-122"/>
                <a:cs typeface="Calibri" charset="0"/>
              </a:rPr>
              <a:t> （实行核准管理的项目无需该程序）</a:t>
            </a:r>
            <a:endParaRPr lang="zh-CN" altLang="en-US" sz="1200" b="1" i="0" u="none" strike="noStrike" kern="1200" cap="none" spc="0" baseline="0" dirty="0">
              <a:solidFill>
                <a:schemeClr val="tx1"/>
              </a:solidFill>
              <a:latin typeface="仿宋_GB2312" pitchFamily="49" charset="-122"/>
              <a:ea typeface="仿宋_GB2312" pitchFamily="49" charset="-122"/>
              <a:cs typeface="Calibri" charset="0"/>
            </a:endParaRPr>
          </a:p>
        </p:txBody>
      </p:sp>
      <p:sp>
        <p:nvSpPr>
          <p:cNvPr id="51" name="矩形"/>
          <p:cNvSpPr>
            <a:spLocks/>
          </p:cNvSpPr>
          <p:nvPr/>
        </p:nvSpPr>
        <p:spPr>
          <a:xfrm>
            <a:off x="4400550" y="600501"/>
            <a:ext cx="4456847" cy="1018750"/>
          </a:xfrm>
          <a:prstGeom prst="rect">
            <a:avLst/>
          </a:prstGeom>
          <a:noFill/>
          <a:ln w="25400" cap="flat" cmpd="sng">
            <a:solidFill>
              <a:srgbClr val="FF0000"/>
            </a:solidFill>
            <a:prstDash val="sysDash"/>
            <a:round/>
          </a:ln>
        </p:spPr>
      </p:sp>
      <p:sp>
        <p:nvSpPr>
          <p:cNvPr id="54" name="TextBox 53"/>
          <p:cNvSpPr txBox="1"/>
          <p:nvPr/>
        </p:nvSpPr>
        <p:spPr>
          <a:xfrm>
            <a:off x="152400" y="5924540"/>
            <a:ext cx="12039600" cy="646331"/>
          </a:xfrm>
          <a:prstGeom prst="rect">
            <a:avLst/>
          </a:prstGeom>
          <a:noFill/>
        </p:spPr>
        <p:txBody>
          <a:bodyPr wrap="square" rtlCol="0">
            <a:spAutoFit/>
          </a:bodyPr>
          <a:lstStyle/>
          <a:p>
            <a:r>
              <a:rPr lang="zh-CN" altLang="en-US" sz="1200" dirty="0">
                <a:latin typeface="仿宋_GB2312" pitchFamily="49" charset="-122"/>
                <a:ea typeface="仿宋_GB2312" pitchFamily="49" charset="-122"/>
              </a:rPr>
              <a:t>备注：图中虚线框圈起的事项为并联审批事项，虚线框内事项全部完成才能进入下一环节。图中均为我省权限内的审批事项和具体时限，不包括国家有关部委审批事项和审批时长。工程建设涉及城市绿地、树木审批事项，临时占用、挖掘城市道路及敷设、架设各类市政管线、杆线等设施审批事项，因工程建设需要拆除、改动、迁移供水、排水与污水处理设施审核事项等在施工许可证核发或相应工程内容动工前办理完成即可，审批时限</a:t>
            </a:r>
            <a:r>
              <a:rPr lang="en-US" altLang="zh-CN" sz="1200" dirty="0">
                <a:latin typeface="仿宋_GB2312" pitchFamily="49" charset="-122"/>
                <a:ea typeface="仿宋_GB2312" pitchFamily="49" charset="-122"/>
              </a:rPr>
              <a:t>5</a:t>
            </a:r>
            <a:r>
              <a:rPr lang="zh-CN" altLang="en-US" sz="1200" dirty="0">
                <a:latin typeface="仿宋_GB2312" pitchFamily="49" charset="-122"/>
                <a:ea typeface="仿宋_GB2312" pitchFamily="49" charset="-122"/>
              </a:rPr>
              <a:t>个工作日。</a:t>
            </a:r>
          </a:p>
        </p:txBody>
      </p:sp>
      <p:cxnSp>
        <p:nvCxnSpPr>
          <p:cNvPr id="53" name="直接箭头连接符 52"/>
          <p:cNvCxnSpPr>
            <a:stCxn id="2613" idx="3"/>
          </p:cNvCxnSpPr>
          <p:nvPr/>
        </p:nvCxnSpPr>
        <p:spPr>
          <a:xfrm flipV="1">
            <a:off x="2736113" y="4299515"/>
            <a:ext cx="632230" cy="7272"/>
          </a:xfrm>
          <a:prstGeom prst="straightConnector1">
            <a:avLst/>
          </a:prstGeom>
          <a:noFill/>
          <a:ln w="38100" cap="flat" cmpd="sng">
            <a:solidFill>
              <a:srgbClr val="0F6FC6"/>
            </a:solidFill>
            <a:prstDash val="solid"/>
            <a:round/>
            <a:tailEnd type="arrow" w="med" len="med"/>
          </a:ln>
        </p:spPr>
      </p:cxnSp>
      <p:cxnSp>
        <p:nvCxnSpPr>
          <p:cNvPr id="335" name="形状 334"/>
          <p:cNvCxnSpPr/>
          <p:nvPr/>
        </p:nvCxnSpPr>
        <p:spPr>
          <a:xfrm rot="10800000" flipH="1" flipV="1">
            <a:off x="3370996" y="2544746"/>
            <a:ext cx="3865477" cy="1508544"/>
          </a:xfrm>
          <a:prstGeom prst="bentConnector4">
            <a:avLst>
              <a:gd name="adj1" fmla="val -8162"/>
              <a:gd name="adj2" fmla="val 86348"/>
            </a:avLst>
          </a:prstGeom>
          <a:noFill/>
          <a:ln w="12700" cap="flat" cmpd="sng">
            <a:solidFill>
              <a:srgbClr val="0F6FC6"/>
            </a:solidFill>
            <a:prstDash val="solid"/>
            <a:round/>
            <a:tailEnd type="arrow" w="med" len="med"/>
          </a:ln>
        </p:spPr>
      </p:cxnSp>
      <p:cxnSp>
        <p:nvCxnSpPr>
          <p:cNvPr id="48" name="形状 47"/>
          <p:cNvCxnSpPr/>
          <p:nvPr/>
        </p:nvCxnSpPr>
        <p:spPr>
          <a:xfrm>
            <a:off x="6100550" y="4811227"/>
            <a:ext cx="3111689" cy="1588"/>
          </a:xfrm>
          <a:prstGeom prst="bentConnector3">
            <a:avLst>
              <a:gd name="adj1" fmla="val 50000"/>
            </a:avLst>
          </a:prstGeom>
          <a:noFill/>
          <a:ln w="38100" cap="flat" cmpd="sng">
            <a:solidFill>
              <a:srgbClr val="0F6FC6"/>
            </a:solidFill>
            <a:prstDash val="solid"/>
            <a:round/>
            <a:tailEnd type="arrow" w="med" len="med"/>
          </a:ln>
        </p:spPr>
      </p:cxnSp>
      <p:sp>
        <p:nvSpPr>
          <p:cNvPr id="71" name="TextBox 70"/>
          <p:cNvSpPr txBox="1"/>
          <p:nvPr/>
        </p:nvSpPr>
        <p:spPr>
          <a:xfrm>
            <a:off x="2908967" y="3561259"/>
            <a:ext cx="2141035" cy="276999"/>
          </a:xfrm>
          <a:prstGeom prst="rect">
            <a:avLst/>
          </a:prstGeom>
          <a:noFill/>
        </p:spPr>
        <p:txBody>
          <a:bodyPr wrap="square" rtlCol="0">
            <a:spAutoFit/>
          </a:bodyPr>
          <a:lstStyle/>
          <a:p>
            <a:r>
              <a:rPr lang="zh-CN" altLang="en-US" sz="1200" b="1" dirty="0"/>
              <a:t>（完成施工图设计）</a:t>
            </a:r>
          </a:p>
        </p:txBody>
      </p:sp>
      <p:cxnSp>
        <p:nvCxnSpPr>
          <p:cNvPr id="61" name="直线连接线"/>
          <p:cNvCxnSpPr>
            <a:cxnSpLocks/>
            <a:stCxn id="2607" idx="1"/>
            <a:endCxn id="2612" idx="3"/>
          </p:cNvCxnSpPr>
          <p:nvPr/>
        </p:nvCxnSpPr>
        <p:spPr>
          <a:xfrm rot="10800000">
            <a:off x="5826172" y="2388940"/>
            <a:ext cx="438151" cy="5037"/>
          </a:xfrm>
          <a:prstGeom prst="straightConnector1">
            <a:avLst/>
          </a:prstGeom>
          <a:noFill/>
          <a:ln w="34925" cap="flat" cmpd="sng">
            <a:solidFill>
              <a:srgbClr val="0F6FC6"/>
            </a:solidFill>
            <a:prstDash val="solid"/>
            <a:round/>
            <a:tailEnd type="arrow" w="med" len="med"/>
          </a:ln>
        </p:spPr>
      </p:cxnSp>
      <p:cxnSp>
        <p:nvCxnSpPr>
          <p:cNvPr id="64" name="直线连接线"/>
          <p:cNvCxnSpPr>
            <a:cxnSpLocks/>
          </p:cNvCxnSpPr>
          <p:nvPr/>
        </p:nvCxnSpPr>
        <p:spPr>
          <a:xfrm rot="10800000" flipV="1">
            <a:off x="2888019" y="2289564"/>
            <a:ext cx="438151" cy="10073"/>
          </a:xfrm>
          <a:prstGeom prst="straightConnector1">
            <a:avLst/>
          </a:prstGeom>
          <a:noFill/>
          <a:ln w="34925" cap="flat" cmpd="sng">
            <a:solidFill>
              <a:srgbClr val="0F6FC6"/>
            </a:solidFill>
            <a:prstDash val="solid"/>
            <a:round/>
            <a:tailEnd type="arrow" w="med" len="med"/>
          </a:ln>
        </p:spPr>
      </p:cxnSp>
      <p:cxnSp>
        <p:nvCxnSpPr>
          <p:cNvPr id="66" name="肘形连接符 65"/>
          <p:cNvCxnSpPr/>
          <p:nvPr/>
        </p:nvCxnSpPr>
        <p:spPr>
          <a:xfrm rot="10800000" flipH="1" flipV="1">
            <a:off x="348303" y="2588300"/>
            <a:ext cx="98948" cy="1817253"/>
          </a:xfrm>
          <a:prstGeom prst="bentConnector3">
            <a:avLst>
              <a:gd name="adj1" fmla="val -231030"/>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41" name="矩形"/>
          <p:cNvSpPr>
            <a:spLocks/>
          </p:cNvSpPr>
          <p:nvPr/>
        </p:nvSpPr>
        <p:spPr>
          <a:xfrm>
            <a:off x="1282039" y="4651435"/>
            <a:ext cx="3494678" cy="276999"/>
          </a:xfrm>
          <a:prstGeom prst="rect">
            <a:avLst/>
          </a:prstGeom>
          <a:solidFill>
            <a:srgbClr val="FFD393"/>
          </a:solidFill>
          <a:ln w="9525" cap="flat" cmpd="sng">
            <a:noFill/>
            <a:prstDash val="solid"/>
            <a:miter/>
          </a:ln>
        </p:spPr>
        <p:txBody>
          <a:bodyPr vert="horz" wrap="square" lIns="91440" tIns="45720" rIns="91440" bIns="45720" anchor="t" anchorCtr="0">
            <a:prstTxWarp prst="textNoShape">
              <a:avLst/>
            </a:prstTxWarp>
            <a:spAutoFit/>
          </a:bodyPr>
          <a:lstStyle/>
          <a:p>
            <a:pPr algn="ctr"/>
            <a:r>
              <a:rPr lang="zh-CN" altLang="en-US" sz="1200" b="1" dirty="0">
                <a:latin typeface="仿宋_GB2312" pitchFamily="49" charset="-122"/>
                <a:ea typeface="仿宋_GB2312" pitchFamily="49" charset="-122"/>
                <a:cs typeface="Calibri" charset="0"/>
              </a:rPr>
              <a:t>特定项目的防雷装置设计审核</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a:t>
            </a:r>
            <a:r>
              <a:rPr lang="en-US" altLang="zh-CN" sz="1200" b="1" i="0" u="none" strike="noStrike" kern="1200" cap="none" spc="0" baseline="0" dirty="0">
                <a:solidFill>
                  <a:schemeClr val="tx1"/>
                </a:solidFill>
                <a:latin typeface="仿宋_GB2312" pitchFamily="49" charset="-122"/>
                <a:ea typeface="仿宋_GB2312" pitchFamily="49" charset="-122"/>
                <a:cs typeface="Calibri" charset="0"/>
              </a:rPr>
              <a:t>7</a:t>
            </a:r>
            <a:r>
              <a:rPr lang="zh-CN" altLang="en-US" sz="1200" b="1" i="0" u="none" strike="noStrike" kern="1200" cap="none" spc="0" baseline="0" dirty="0">
                <a:solidFill>
                  <a:schemeClr val="tx1"/>
                </a:solidFill>
                <a:latin typeface="仿宋_GB2312" pitchFamily="49" charset="-122"/>
                <a:ea typeface="仿宋_GB2312" pitchFamily="49" charset="-122"/>
                <a:cs typeface="Calibri" charset="0"/>
              </a:rPr>
              <a:t>个工作日内）</a:t>
            </a:r>
          </a:p>
        </p:txBody>
      </p:sp>
      <p:sp>
        <p:nvSpPr>
          <p:cNvPr id="42" name="矩形"/>
          <p:cNvSpPr>
            <a:spLocks/>
          </p:cNvSpPr>
          <p:nvPr/>
        </p:nvSpPr>
        <p:spPr>
          <a:xfrm>
            <a:off x="425355" y="3997346"/>
            <a:ext cx="5702490" cy="991302"/>
          </a:xfrm>
          <a:prstGeom prst="rect">
            <a:avLst/>
          </a:prstGeom>
          <a:noFill/>
          <a:ln w="25400" cap="flat" cmpd="sng">
            <a:solidFill>
              <a:srgbClr val="FF0000"/>
            </a:solidFill>
            <a:prstDash val="sysDash"/>
            <a:round/>
          </a:ln>
        </p:spPr>
      </p:sp>
    </p:spTree>
    <p:extLst>
      <p:ext uri="{BB962C8B-B14F-4D97-AF65-F5344CB8AC3E}">
        <p14:creationId xmlns:p14="http://schemas.microsoft.com/office/powerpoint/2010/main" val="1114204434"/>
      </p:ext>
    </p:extLst>
  </p:cSld>
  <p:clrMapOvr>
    <a:masterClrMapping/>
  </p:clrMapOvr>
</p:sld>
</file>

<file path=ppt/theme/theme1.xml><?xml version="1.0" encoding="utf-8"?>
<a:theme xmlns:a="http://schemas.openxmlformats.org/drawingml/2006/main" name="1_Office 主题​​">
  <a:themeElements>
    <a:clrScheme name="1_Office 主题​​">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_Office 主题​​">
      <a:majorFont>
        <a:latin typeface=""/>
        <a:ea typeface=""/>
        <a:cs typeface=""/>
      </a:majorFont>
      <a:minorFont>
        <a:latin typeface=""/>
        <a:ea typeface=""/>
        <a:cs typeface=""/>
      </a:minorFont>
    </a:fontScheme>
    <a:fmtScheme name="1_Office 主题​​">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10.xml><?xml version="1.0" encoding="utf-8"?>
<a:theme xmlns:a="http://schemas.openxmlformats.org/drawingml/2006/main" name="自定义设计方案">
  <a:themeElements>
    <a:clrScheme name="自定义设计方案">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fontScheme name="自定义设计方案">
      <a:majorFont>
        <a:latin typeface=""/>
        <a:ea typeface=""/>
        <a:cs typeface=""/>
      </a:majorFont>
      <a:minorFont>
        <a:latin typeface=""/>
        <a:ea typeface=""/>
        <a:cs typeface=""/>
      </a:minorFont>
    </a:fontScheme>
    <a:fmtScheme name="自定义设计方案">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11.xml><?xml version="1.0" encoding="utf-8"?>
<a:theme xmlns:a="http://schemas.openxmlformats.org/drawingml/2006/main" name="Office 主题​​">
  <a:themeElements>
    <a:clrScheme name="Office 主题​​">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主题​​">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12.xml><?xml version="1.0" encoding="utf-8"?>
<a:theme xmlns:a="http://schemas.openxmlformats.org/drawingml/2006/main" name="1_Office 主题​​">
  <a:themeElements>
    <a:clrScheme name="1_Office 主题​​">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_Office 主题​​">
      <a:majorFont>
        <a:latin typeface=""/>
        <a:ea typeface=""/>
        <a:cs typeface=""/>
      </a:majorFont>
      <a:minorFont>
        <a:latin typeface=""/>
        <a:ea typeface=""/>
        <a:cs typeface=""/>
      </a:minorFont>
    </a:fontScheme>
    <a:fmtScheme name="1_Office 主题​​">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13.xml><?xml version="1.0" encoding="utf-8"?>
<a:theme xmlns:a="http://schemas.openxmlformats.org/drawingml/2006/main" name="Office 主题​​">
  <a:themeElements>
    <a:clrScheme name="Office 主题​​">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主题​​">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14.xml><?xml version="1.0" encoding="utf-8"?>
<a:theme xmlns:a="http://schemas.openxmlformats.org/drawingml/2006/main" name="Office 主题">
  <a:themeElements>
    <a:clrScheme name="Office 主题">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主题">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15.xml><?xml version="1.0" encoding="utf-8"?>
<a:theme xmlns:a="http://schemas.openxmlformats.org/drawingml/2006/main" name="自定义设计方案">
  <a:themeElements>
    <a:clrScheme name="自定义设计方案">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fontScheme name="自定义设计方案">
      <a:majorFont>
        <a:latin typeface=""/>
        <a:ea typeface=""/>
        <a:cs typeface=""/>
      </a:majorFont>
      <a:minorFont>
        <a:latin typeface=""/>
        <a:ea typeface=""/>
        <a:cs typeface=""/>
      </a:minorFont>
    </a:fontScheme>
    <a:fmtScheme name="自定义设计方案">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16.xml><?xml version="1.0" encoding="utf-8"?>
<a:theme xmlns:a="http://schemas.openxmlformats.org/drawingml/2006/main" name="自定义设计方案">
  <a:themeElements>
    <a:clrScheme name="自定义设计方案">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fontScheme name="自定义设计方案">
      <a:majorFont>
        <a:latin typeface=""/>
        <a:ea typeface=""/>
        <a:cs typeface=""/>
      </a:majorFont>
      <a:minorFont>
        <a:latin typeface=""/>
        <a:ea typeface=""/>
        <a:cs typeface=""/>
      </a:minorFont>
    </a:fontScheme>
    <a:fmtScheme name="自定义设计方案">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17.xml><?xml version="1.0" encoding="utf-8"?>
<a:theme xmlns:a="http://schemas.openxmlformats.org/drawingml/2006/main" name="自定义设计方案">
  <a:themeElements>
    <a:clrScheme name="自定义设计方案">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fontScheme name="自定义设计方案">
      <a:majorFont>
        <a:latin typeface=""/>
        <a:ea typeface=""/>
        <a:cs typeface=""/>
      </a:majorFont>
      <a:minorFont>
        <a:latin typeface=""/>
        <a:ea typeface=""/>
        <a:cs typeface=""/>
      </a:minorFont>
    </a:fontScheme>
    <a:fmtScheme name="自定义设计方案">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18.xml><?xml version="1.0" encoding="utf-8"?>
<a:theme xmlns:a="http://schemas.openxmlformats.org/drawingml/2006/main" name="自定义设计方案">
  <a:themeElements>
    <a:clrScheme name="自定义设计方案">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fontScheme name="自定义设计方案">
      <a:majorFont>
        <a:latin typeface=""/>
        <a:ea typeface=""/>
        <a:cs typeface=""/>
      </a:majorFont>
      <a:minorFont>
        <a:latin typeface=""/>
        <a:ea typeface=""/>
        <a:cs typeface=""/>
      </a:minorFont>
    </a:fontScheme>
    <a:fmtScheme name="自定义设计方案">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spDef>
      <a:spPr>
        <a:solidFill>
          <a:schemeClr val="accent6">
            <a:lumMod val="60000"/>
            <a:lumOff val="40000"/>
          </a:schemeClr>
        </a:solidFill>
        <a:ln w="9525" cap="flat" cmpd="sng">
          <a:noFill/>
          <a:prstDash val="solid"/>
          <a:miter/>
        </a:ln>
      </a:spPr>
      <a:bodyPr vert="horz" wrap="square" lIns="91440" tIns="45720" rIns="91440" bIns="45720" anchor="t" anchorCtr="0">
        <a:prstTxWarp prst="textNoShape">
          <a:avLst/>
        </a:prstTxWarp>
        <a:spAutoFit/>
      </a:bodyPr>
      <a:lstStyle>
        <a:defPPr marL="0" indent="0" algn="ctr">
          <a:lnSpc>
            <a:spcPct val="100000"/>
          </a:lnSpc>
          <a:spcBef>
            <a:spcPts val="0"/>
          </a:spcBef>
          <a:spcAft>
            <a:spcPts val="0"/>
          </a:spcAft>
          <a:buNone/>
          <a:defRPr sz="1200" dirty="0" smtClean="0">
            <a:latin typeface="Calibri" charset="0"/>
            <a:cs typeface="Calibri" charset="0"/>
          </a:defRPr>
        </a:defPPr>
      </a:lstStyle>
    </a:spDef>
  </a:objectDefaults>
  <a:extraClrSchemeLst/>
</a:theme>
</file>

<file path=ppt/theme/theme19.xml><?xml version="1.0" encoding="utf-8"?>
<a:theme xmlns:a="http://schemas.openxmlformats.org/drawingml/2006/main" name="notesMaster1">
  <a:themeElements>
    <a:clrScheme name="notesMaster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notesMaster1">
      <a:majorFont>
        <a:latin typeface=""/>
        <a:ea typeface=""/>
        <a:cs typeface=""/>
      </a:majorFont>
      <a:minorFont>
        <a:latin typeface=""/>
        <a:ea typeface=""/>
        <a:cs typeface=""/>
      </a:minorFont>
    </a:fontScheme>
    <a:fmtScheme name="notesMaster1">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2.xml><?xml version="1.0" encoding="utf-8"?>
<a:theme xmlns:a="http://schemas.openxmlformats.org/drawingml/2006/main" name="Office 主题">
  <a:themeElements>
    <a:clrScheme name="Office 主题">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主题">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3.xml><?xml version="1.0" encoding="utf-8"?>
<a:theme xmlns:a="http://schemas.openxmlformats.org/drawingml/2006/main" name="自定义设计方案">
  <a:themeElements>
    <a:clrScheme name="自定义设计方案">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fontScheme name="自定义设计方案">
      <a:majorFont>
        <a:latin typeface=""/>
        <a:ea typeface=""/>
        <a:cs typeface=""/>
      </a:majorFont>
      <a:minorFont>
        <a:latin typeface=""/>
        <a:ea typeface=""/>
        <a:cs typeface=""/>
      </a:minorFont>
    </a:fontScheme>
    <a:fmtScheme name="自定义设计方案">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4.xml><?xml version="1.0" encoding="utf-8"?>
<a:theme xmlns:a="http://schemas.openxmlformats.org/drawingml/2006/main" name="Office 主题​​">
  <a:themeElements>
    <a:clrScheme name="Office 主题​​">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主题​​">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5.xml><?xml version="1.0" encoding="utf-8"?>
<a:theme xmlns:a="http://schemas.openxmlformats.org/drawingml/2006/main" name="1_Office 主题​​">
  <a:themeElements>
    <a:clrScheme name="1_Office 主题​​">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_Office 主题​​">
      <a:majorFont>
        <a:latin typeface=""/>
        <a:ea typeface=""/>
        <a:cs typeface=""/>
      </a:majorFont>
      <a:minorFont>
        <a:latin typeface=""/>
        <a:ea typeface=""/>
        <a:cs typeface=""/>
      </a:minorFont>
    </a:fontScheme>
    <a:fmtScheme name="1_Office 主题​​">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6.xml><?xml version="1.0" encoding="utf-8"?>
<a:theme xmlns:a="http://schemas.openxmlformats.org/drawingml/2006/main" name="Office 主题​​">
  <a:themeElements>
    <a:clrScheme name="Office 主题​​">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主题​​">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7.xml><?xml version="1.0" encoding="utf-8"?>
<a:theme xmlns:a="http://schemas.openxmlformats.org/drawingml/2006/main" name="Office 主题">
  <a:themeElements>
    <a:clrScheme name="Office 主题">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主题">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8.xml><?xml version="1.0" encoding="utf-8"?>
<a:theme xmlns:a="http://schemas.openxmlformats.org/drawingml/2006/main" name="自定义设计方案">
  <a:themeElements>
    <a:clrScheme name="自定义设计方案">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fontScheme name="自定义设计方案">
      <a:majorFont>
        <a:latin typeface=""/>
        <a:ea typeface=""/>
        <a:cs typeface=""/>
      </a:majorFont>
      <a:minorFont>
        <a:latin typeface=""/>
        <a:ea typeface=""/>
        <a:cs typeface=""/>
      </a:minorFont>
    </a:fontScheme>
    <a:fmtScheme name="自定义设计方案">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9.xml><?xml version="1.0" encoding="utf-8"?>
<a:theme xmlns:a="http://schemas.openxmlformats.org/drawingml/2006/main" name="自定义设计方案">
  <a:themeElements>
    <a:clrScheme name="自定义设计方案">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fontScheme name="自定义设计方案">
      <a:majorFont>
        <a:latin typeface=""/>
        <a:ea typeface=""/>
        <a:cs typeface=""/>
      </a:majorFont>
      <a:minorFont>
        <a:latin typeface=""/>
        <a:ea typeface=""/>
        <a:cs typeface=""/>
      </a:minorFont>
    </a:fontScheme>
    <a:fmtScheme name="自定义设计方案">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objectDefaults/>
  <a:extraClrSchemeLst/>
</a:theme>
</file>

<file path=ppt/theme/themeOverride1.xml><?xml version="1.0" encoding="utf-8"?>
<a:themeOverride xmlns:a="http://schemas.openxmlformats.org/drawingml/2006/main">
  <a:clrScheme name="scheme2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cheme26">
    <a:majorFont>
      <a:latin typeface=""/>
      <a:ea typeface=""/>
      <a:cs typeface=""/>
    </a:majorFont>
    <a:minorFont>
      <a:latin typeface=""/>
      <a:ea typeface=""/>
      <a:cs typeface=""/>
    </a:minorFont>
  </a:fontScheme>
  <a:fmtScheme name="scheme26">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Override>
</file>

<file path=docProps/app.xml><?xml version="1.0" encoding="utf-8"?>
<Properties xmlns="http://schemas.openxmlformats.org/officeDocument/2006/extended-properties" xmlns:vt="http://schemas.openxmlformats.org/officeDocument/2006/docPropsVTypes">
  <Template>Normal.eit</Template>
  <TotalTime>4478</TotalTime>
  <Words>2456</Words>
  <Application>Microsoft Office PowerPoint</Application>
  <PresentationFormat>宽屏</PresentationFormat>
  <Paragraphs>157</Paragraphs>
  <Slides>4</Slides>
  <Notes>4</Notes>
  <HiddenSlides>0</HiddenSlides>
  <MMClips>0</MMClips>
  <ScaleCrop>false</ScaleCrop>
  <HeadingPairs>
    <vt:vector size="6" baseType="variant">
      <vt:variant>
        <vt:lpstr>已用的字体</vt:lpstr>
      </vt:variant>
      <vt:variant>
        <vt:i4>8</vt:i4>
      </vt:variant>
      <vt:variant>
        <vt:lpstr>主题</vt:lpstr>
      </vt:variant>
      <vt:variant>
        <vt:i4>18</vt:i4>
      </vt:variant>
      <vt:variant>
        <vt:lpstr>幻灯片标题</vt:lpstr>
      </vt:variant>
      <vt:variant>
        <vt:i4>4</vt:i4>
      </vt:variant>
    </vt:vector>
  </HeadingPairs>
  <TitlesOfParts>
    <vt:vector size="30" baseType="lpstr">
      <vt:lpstr>等线</vt:lpstr>
      <vt:lpstr>等线 Light</vt:lpstr>
      <vt:lpstr>仿宋_GB2312</vt:lpstr>
      <vt:lpstr>宋体</vt:lpstr>
      <vt:lpstr>Arial</vt:lpstr>
      <vt:lpstr>Calibri</vt:lpstr>
      <vt:lpstr>Calibri Light</vt:lpstr>
      <vt:lpstr>Times New Roman</vt:lpstr>
      <vt:lpstr>1_Office 主题​​</vt:lpstr>
      <vt:lpstr>Office 主题</vt:lpstr>
      <vt:lpstr>自定义设计方案</vt:lpstr>
      <vt:lpstr>Office 主题​​</vt:lpstr>
      <vt:lpstr>1_Office 主题​​</vt:lpstr>
      <vt:lpstr>Office 主题​​</vt:lpstr>
      <vt:lpstr>Office 主题</vt:lpstr>
      <vt:lpstr>自定义设计方案</vt:lpstr>
      <vt:lpstr>自定义设计方案</vt:lpstr>
      <vt:lpstr>自定义设计方案</vt:lpstr>
      <vt:lpstr>Office 主题​​</vt:lpstr>
      <vt:lpstr>1_Office 主题​​</vt:lpstr>
      <vt:lpstr>Office 主题​​</vt:lpstr>
      <vt:lpstr>Office 主题</vt:lpstr>
      <vt:lpstr>自定义设计方案</vt:lpstr>
      <vt:lpstr>自定义设计方案</vt:lpstr>
      <vt:lpstr>自定义设计方案</vt:lpstr>
      <vt:lpstr>自定义设计方案</vt:lpstr>
      <vt:lpstr>PowerPoint 演示文稿</vt:lpstr>
      <vt:lpstr>PowerPoint 演示文稿</vt:lpstr>
      <vt:lpstr>PowerPoint 演示文稿</vt:lpstr>
      <vt:lpstr>PowerPoint 演示文稿</vt:lpstr>
    </vt:vector>
  </TitlesOfParts>
  <Company>51PPT模板网</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小白学个P</dc:creator>
  <cp:keywords>www.51pptmoban.com</cp:keywords>
  <cp:lastModifiedBy>匡金香 172.16.19.3</cp:lastModifiedBy>
  <cp:revision>554</cp:revision>
  <cp:lastPrinted>2019-01-14T08:40:44Z</cp:lastPrinted>
  <dcterms:created xsi:type="dcterms:W3CDTF">2018-03-19T14:15:00Z</dcterms:created>
  <dcterms:modified xsi:type="dcterms:W3CDTF">2019-02-11T07:36:21Z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